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note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11876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more subtle…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2558</Words>
  <Application>Microsoft Office PowerPoint</Application>
  <PresentationFormat>Widescreen</PresentationFormat>
  <Paragraphs>362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125</cp:revision>
  <dcterms:created xsi:type="dcterms:W3CDTF">2016-05-20T15:54:39Z</dcterms:created>
  <dcterms:modified xsi:type="dcterms:W3CDTF">2016-05-27T22:27:24Z</dcterms:modified>
</cp:coreProperties>
</file>