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26" y="408087"/>
            <a:ext cx="89686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#11:</a:t>
            </a:r>
          </a:p>
          <a:p>
            <a:r>
              <a:rPr lang="en-US" dirty="0"/>
              <a:t>	Due before class 12/7/2016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mbrown67@uncc.edu </a:t>
            </a:r>
          </a:p>
          <a:p>
            <a:r>
              <a:rPr lang="en-US" dirty="0"/>
              <a:t>	Put “Lab #10” in the subject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For M.S. students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	Find a binary dataset (for example there are a few described here) :</a:t>
            </a:r>
          </a:p>
          <a:p>
            <a:r>
              <a:rPr lang="en-US" dirty="0"/>
              <a:t>	</a:t>
            </a:r>
            <a:r>
              <a:rPr lang="en-US" sz="1600" dirty="0"/>
              <a:t>http://machinelearningmastery.com/standard-machine-learning-datasets-used-practice-weka/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and use WEKA to generate an ROC curve (using any classifier) via 10-fold </a:t>
            </a:r>
          </a:p>
          <a:p>
            <a:r>
              <a:rPr lang="en-US" dirty="0"/>
              <a:t>	cross-validation.</a:t>
            </a:r>
          </a:p>
          <a:p>
            <a:endParaRPr lang="en-US" dirty="0"/>
          </a:p>
          <a:p>
            <a:r>
              <a:rPr lang="en-US" dirty="0"/>
              <a:t>	(You can, of course, use a dataset from your own research)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For Ph.D. students </a:t>
            </a:r>
            <a:r>
              <a:rPr lang="en-US" dirty="0"/>
              <a:t>(or extra credit for M.S. students):</a:t>
            </a:r>
          </a:p>
          <a:p>
            <a:endParaRPr lang="en-US" dirty="0"/>
          </a:p>
          <a:p>
            <a:r>
              <a:rPr lang="en-US" dirty="0"/>
              <a:t>	Compare the performance of at least 3 classifiers on the dataset.</a:t>
            </a:r>
          </a:p>
          <a:p>
            <a:r>
              <a:rPr lang="en-US" dirty="0"/>
              <a:t>	If you achieved less than perfect performance, speculate as to why the</a:t>
            </a:r>
          </a:p>
          <a:p>
            <a:r>
              <a:rPr lang="en-US" dirty="0"/>
              <a:t>	classifier was less than perfect.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5948" y="3532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46</cp:revision>
  <dcterms:created xsi:type="dcterms:W3CDTF">2006-08-16T00:00:00Z</dcterms:created>
  <dcterms:modified xsi:type="dcterms:W3CDTF">2016-11-29T15:22:57Z</dcterms:modified>
</cp:coreProperties>
</file>