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66" r:id="rId4"/>
    <p:sldId id="258" r:id="rId5"/>
    <p:sldId id="259" r:id="rId6"/>
    <p:sldId id="260" r:id="rId7"/>
    <p:sldId id="261" r:id="rId8"/>
    <p:sldId id="257" r:id="rId9"/>
    <p:sldId id="267" r:id="rId10"/>
    <p:sldId id="262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UNC 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5323" y="6294422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http://afodor.github.io/classes/ChapelHill2018/ch.pptx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94" y="12527"/>
            <a:ext cx="81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need to choose some normalization scheme..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(Each sequence library will be of a different depth; you need to correct for that)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24" y="935857"/>
            <a:ext cx="593467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03" y="5549031"/>
            <a:ext cx="1155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easiest (not necessarily the best) approach is to divide each cell by the total # of sequences in that sample.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relative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687" y="6538586"/>
            <a:ext cx="574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due to :Matthew C. B. </a:t>
            </a:r>
            <a:r>
              <a:rPr lang="en-US" dirty="0" err="1"/>
              <a:t>Tsilimigras</a:t>
            </a:r>
            <a:r>
              <a:rPr lang="en-US" dirty="0"/>
              <a:t> (Matthew C. Brown)</a:t>
            </a:r>
          </a:p>
        </p:txBody>
      </p:sp>
    </p:spTree>
    <p:extLst>
      <p:ext uri="{BB962C8B-B14F-4D97-AF65-F5344CB8AC3E}">
        <p14:creationId xmlns:p14="http://schemas.microsoft.com/office/powerpoint/2010/main" val="343725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0" y="134873"/>
            <a:ext cx="1115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you have a spreadsheet that is un-normalized and you want to change it to log relative abundance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2" y="734670"/>
            <a:ext cx="11637847" cy="429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6910" y="5362898"/>
            <a:ext cx="113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https://github.com/kwinglee/UrbanRuralChina/blob/master/16SrRNA/inputData/RDP/genus_taxaAsColumns.txt</a:t>
            </a:r>
          </a:p>
        </p:txBody>
      </p:sp>
    </p:spTree>
    <p:extLst>
      <p:ext uri="{BB962C8B-B14F-4D97-AF65-F5344CB8AC3E}">
        <p14:creationId xmlns:p14="http://schemas.microsoft.com/office/powerpoint/2010/main" val="281751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72" y="144687"/>
            <a:ext cx="108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(complete) R script to convert a counts table to relative abundance and write the results to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16" y="6488668"/>
            <a:ext cx="10818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https://github.com/afodor/metagenomicsTools/blob/master/src/classExamples/ch2018/quickNormalization.txt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1" y="576503"/>
            <a:ext cx="10310260" cy="54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966" y="14468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few lines input the file we wish to normalize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" y="908732"/>
            <a:ext cx="12405528" cy="25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5" y="801764"/>
            <a:ext cx="9126758" cy="588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06" y="23151"/>
            <a:ext cx="911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Windows (but not necessarily in Macs or in R-studio, I get this nice view when I type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30138" y="1452623"/>
            <a:ext cx="26041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Interestingly, changes I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here don’t persist.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 would have to type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&lt;- edit(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have the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type into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spreadsheet stick.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because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 in R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Immutable!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481" y="486137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 type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gives me the sequencing depth per sample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7" y="1858733"/>
            <a:ext cx="8979075" cy="44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19" y="214133"/>
            <a:ext cx="9105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 type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get a nice graphic of my sequencing depth per sample.  Very easy, informative QA/QC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72" y="1701479"/>
            <a:ext cx="7434043" cy="45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1355560"/>
            <a:ext cx="8797000" cy="507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491" y="387753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I can easily switch to a log scale…</a:t>
            </a:r>
          </a:p>
        </p:txBody>
      </p:sp>
    </p:spTree>
    <p:extLst>
      <p:ext uri="{BB962C8B-B14F-4D97-AF65-F5344CB8AC3E}">
        <p14:creationId xmlns:p14="http://schemas.microsoft.com/office/powerpoint/2010/main" val="316404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80" y="144685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can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directly to switch to relative abundance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92" y="724201"/>
            <a:ext cx="9839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7" y="1267430"/>
            <a:ext cx="8697819" cy="4948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382" y="364603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should all be 1 (and they are)</a:t>
            </a:r>
          </a:p>
        </p:txBody>
      </p:sp>
    </p:spTree>
    <p:extLst>
      <p:ext uri="{BB962C8B-B14F-4D97-AF65-F5344CB8AC3E}">
        <p14:creationId xmlns:p14="http://schemas.microsoft.com/office/powerpoint/2010/main" val="11791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30" y="208346"/>
            <a:ext cx="8699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assuming that you have installed…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Some version of R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Some text editor (sublime is a very nice choice, or e-macs or vi or r-studio)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70546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866" y="57873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now in relative abundance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6" y="1390810"/>
            <a:ext cx="7953434" cy="46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90" y="190984"/>
            <a:ext cx="741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Finally, we want to be able to write our normalized file to an output file.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little more involved than it seems like it should be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(learning R is mostly learning stupid R tricks…)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" y="1062640"/>
            <a:ext cx="10310260" cy="54191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88957" y="4797706"/>
            <a:ext cx="839165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04704" y="5532699"/>
            <a:ext cx="474562" cy="50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8124" y="4664598"/>
            <a:ext cx="446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by default will not give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sampleIDs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 header.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hacks around that 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315077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273" y="81024"/>
            <a:ext cx="99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text file in our working directory that can be imported into Excel (or wherever)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" y="822275"/>
            <a:ext cx="10970350" cy="5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04304" y="1099588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5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1BF19F-1EB0-45B6-B089-948953DD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500930"/>
            <a:ext cx="11360458" cy="3325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9BFB8E-2A25-402C-9FA7-3B466AA46606}"/>
              </a:ext>
            </a:extLst>
          </p:cNvPr>
          <p:cNvCxnSpPr/>
          <p:nvPr/>
        </p:nvCxnSpPr>
        <p:spPr>
          <a:xfrm>
            <a:off x="4168239" y="1140031"/>
            <a:ext cx="732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2A75D9-CED7-4ACB-9A87-E42C520A3664}"/>
              </a:ext>
            </a:extLst>
          </p:cNvPr>
          <p:cNvSpPr txBox="1"/>
          <p:nvPr/>
        </p:nvSpPr>
        <p:spPr>
          <a:xfrm>
            <a:off x="4833256" y="320634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about 340 taxa in our spreadsheet.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can’t make a 340 dimensional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D37BF-3878-40F5-807F-FD4643143FA2}"/>
              </a:ext>
            </a:extLst>
          </p:cNvPr>
          <p:cNvSpPr txBox="1"/>
          <p:nvPr/>
        </p:nvSpPr>
        <p:spPr>
          <a:xfrm>
            <a:off x="1591294" y="5106390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ordination to reduce the dimensionality (and complexity of our dataset)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(20 * 340 ) spreadsheet to a ( 20*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better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9696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~340 taxa, but in 2 columns.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340 taxa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columns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3CFFA-4F98-4623-8B7A-F8A1B3F0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0C1C-5893-4B4D-AD50-04B48D643ADE}"/>
              </a:ext>
            </a:extLst>
          </p:cNvPr>
          <p:cNvSpPr txBox="1"/>
          <p:nvPr/>
        </p:nvSpPr>
        <p:spPr>
          <a:xfrm>
            <a:off x="605641" y="29688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complete script for data ordination from a (in this case) log-normalized data file…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E0071-5993-46D0-82BA-12E144A1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27" y="1031620"/>
            <a:ext cx="4305461" cy="3696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D3E89-52F0-4A9A-AFFD-FEC402D18F11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1539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6CE36-AE4B-494D-8AA9-BBECC4F4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FA5AB0-3E12-4B4B-ABFC-10B3ED508D95}"/>
              </a:ext>
            </a:extLst>
          </p:cNvPr>
          <p:cNvCxnSpPr/>
          <p:nvPr/>
        </p:nvCxnSpPr>
        <p:spPr>
          <a:xfrm flipH="1">
            <a:off x="3053166" y="1301858"/>
            <a:ext cx="16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FF7A82-3186-4B77-8113-AA3BC9541748}"/>
              </a:ext>
            </a:extLst>
          </p:cNvPr>
          <p:cNvSpPr txBox="1"/>
          <p:nvPr/>
        </p:nvSpPr>
        <p:spPr>
          <a:xfrm>
            <a:off x="4821383" y="99752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library that will run our ordination.  Uncomment this the first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run your program to download and install the program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60F8E-A4A5-4D06-88F2-572E1FAAABEE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128492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03C80-8DD9-43FB-ACF1-57338C26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FD45F8-6E22-4129-B350-641A28741897}"/>
              </a:ext>
            </a:extLst>
          </p:cNvPr>
          <p:cNvCxnSpPr/>
          <p:nvPr/>
        </p:nvCxnSpPr>
        <p:spPr>
          <a:xfrm flipH="1">
            <a:off x="2055639" y="1598740"/>
            <a:ext cx="16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65CB7F-CDF0-4134-917A-0401CC9B9895}"/>
              </a:ext>
            </a:extLst>
          </p:cNvPr>
          <p:cNvSpPr txBox="1"/>
          <p:nvPr/>
        </p:nvSpPr>
        <p:spPr>
          <a:xfrm>
            <a:off x="3835728" y="1438697"/>
            <a:ext cx="693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tells R to load the “vegan” library into memory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76EFD-5F46-43F5-A255-A1E541B8DBCB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5572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176894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B448D-7722-4E28-8DCF-D3277ABF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50508"/>
            <a:ext cx="11849100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549D9-1E12-4920-96C0-D53BF6450422}"/>
              </a:ext>
            </a:extLst>
          </p:cNvPr>
          <p:cNvSpPr txBox="1"/>
          <p:nvPr/>
        </p:nvSpPr>
        <p:spPr>
          <a:xfrm>
            <a:off x="819397" y="296884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vegan package has many useful tools for dealing with ecology count data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(like sequencing data from metagenomics)</a:t>
            </a:r>
          </a:p>
        </p:txBody>
      </p:sp>
    </p:spTree>
    <p:extLst>
      <p:ext uri="{BB962C8B-B14F-4D97-AF65-F5344CB8AC3E}">
        <p14:creationId xmlns:p14="http://schemas.microsoft.com/office/powerpoint/2010/main" val="4942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59CAB-276D-409E-BB50-FDB88781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FD395-1EAD-4795-9590-6C004FC24674}"/>
              </a:ext>
            </a:extLst>
          </p:cNvPr>
          <p:cNvCxnSpPr/>
          <p:nvPr/>
        </p:nvCxnSpPr>
        <p:spPr>
          <a:xfrm flipH="1">
            <a:off x="1769432" y="2161309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A6795E-8A45-4F2E-9302-9CC926202F20}"/>
              </a:ext>
            </a:extLst>
          </p:cNvPr>
          <p:cNvSpPr txBox="1"/>
          <p:nvPr/>
        </p:nvSpPr>
        <p:spPr>
          <a:xfrm>
            <a:off x="2885707" y="1983179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before we start R in a clean state (we would not do this if this were part of a larger suite)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6D873-1E92-42AC-A39D-E360DBCD4F50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8628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59179-6390-42F6-B604-C1DFAA40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12401-D4CC-46B2-B33C-B34464E6DD14}"/>
              </a:ext>
            </a:extLst>
          </p:cNvPr>
          <p:cNvCxnSpPr/>
          <p:nvPr/>
        </p:nvCxnSpPr>
        <p:spPr>
          <a:xfrm flipH="1">
            <a:off x="7315209" y="27075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FF7E8E-410A-4E3B-8AE3-7054F0519264}"/>
              </a:ext>
            </a:extLst>
          </p:cNvPr>
          <p:cNvSpPr txBox="1"/>
          <p:nvPr/>
        </p:nvSpPr>
        <p:spPr>
          <a:xfrm>
            <a:off x="7515885" y="2398816"/>
            <a:ext cx="412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tell R where we have the data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can alternatively be a URL)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64CA9-E07D-4E92-AC55-96A1BC744B63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3556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28744-06F7-44B2-A32A-49C718B4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1DBED8-1622-4088-87A7-1BADADFA2DDE}"/>
              </a:ext>
            </a:extLst>
          </p:cNvPr>
          <p:cNvCxnSpPr/>
          <p:nvPr/>
        </p:nvCxnSpPr>
        <p:spPr>
          <a:xfrm flipH="1">
            <a:off x="7315209" y="32917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C4E0D-48D8-4C40-9F7D-9A6EC61F7471}"/>
              </a:ext>
            </a:extLst>
          </p:cNvPr>
          <p:cNvSpPr txBox="1"/>
          <p:nvPr/>
        </p:nvSpPr>
        <p:spPr>
          <a:xfrm>
            <a:off x="7711161" y="2995716"/>
            <a:ext cx="363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before we read our data into 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2DB94-17BB-4921-94DA-990E9D760A0D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1513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D0DCA-330B-4282-80A7-410E7847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864632"/>
            <a:ext cx="7879957" cy="238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84F2D-EA23-4196-8229-F345E69C8C96}"/>
              </a:ext>
            </a:extLst>
          </p:cNvPr>
          <p:cNvSpPr txBox="1"/>
          <p:nvPr/>
        </p:nvSpPr>
        <p:spPr>
          <a:xfrm>
            <a:off x="495300" y="342900"/>
            <a:ext cx="986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this point in our program, our spreadsheet has 160 samples (rows) and &gt; 340 taxa (columns)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92623-1B12-4036-8167-5354E774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5" y="3249057"/>
            <a:ext cx="8156575" cy="35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7F2A5-D090-4460-8DC1-B7BAA1DAD09C}"/>
              </a:ext>
            </a:extLst>
          </p:cNvPr>
          <p:cNvSpPr txBox="1"/>
          <p:nvPr/>
        </p:nvSpPr>
        <p:spPr>
          <a:xfrm>
            <a:off x="6553200" y="2832100"/>
            <a:ext cx="118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 </a:t>
            </a:r>
            <a:r>
              <a:rPr lang="en-US" dirty="0" err="1"/>
              <a:t>myT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AB7A-5B4B-4CEB-A56B-A409B9869862}"/>
              </a:ext>
            </a:extLst>
          </p:cNvPr>
          <p:cNvSpPr txBox="1"/>
          <p:nvPr/>
        </p:nvSpPr>
        <p:spPr>
          <a:xfrm>
            <a:off x="609600" y="3797300"/>
            <a:ext cx="2441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spreadsheet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both the forward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backwards reads;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forward reads</a:t>
            </a:r>
          </a:p>
        </p:txBody>
      </p:sp>
    </p:spTree>
    <p:extLst>
      <p:ext uri="{BB962C8B-B14F-4D97-AF65-F5344CB8AC3E}">
        <p14:creationId xmlns:p14="http://schemas.microsoft.com/office/powerpoint/2010/main" val="115173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A5C2F-A4BA-4ABD-A563-9523AA6D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48FD9E-35DC-49F0-B795-626E697E1C77}"/>
              </a:ext>
            </a:extLst>
          </p:cNvPr>
          <p:cNvCxnSpPr/>
          <p:nvPr/>
        </p:nvCxnSpPr>
        <p:spPr>
          <a:xfrm flipH="1">
            <a:off x="3632209" y="38759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F99AE-1018-4B89-920B-061CFAC5A24B}"/>
              </a:ext>
            </a:extLst>
          </p:cNvPr>
          <p:cNvSpPr txBox="1"/>
          <p:nvPr/>
        </p:nvSpPr>
        <p:spPr>
          <a:xfrm>
            <a:off x="4386464" y="3592616"/>
            <a:ext cx="598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only keep the rows where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4624F-6EF3-42DE-BC9F-CC336FA04028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543057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CF671-F1F4-4952-A73C-C5EDAEDE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993775"/>
            <a:ext cx="7496175" cy="2657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ECB1D-8F9B-4E76-A10C-DD4F3182F261}"/>
              </a:ext>
            </a:extLst>
          </p:cNvPr>
          <p:cNvSpPr txBox="1"/>
          <p:nvPr/>
        </p:nvSpPr>
        <p:spPr>
          <a:xfrm>
            <a:off x="1079500" y="165100"/>
            <a:ext cx="739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we filter, only the rows for which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1 are left…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F07D0-9033-4BBC-8A31-9E3DC480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16" y="3281752"/>
            <a:ext cx="5613184" cy="3445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DDFB0-1FCF-4434-8B66-3CEC74E99ACD}"/>
              </a:ext>
            </a:extLst>
          </p:cNvPr>
          <p:cNvSpPr txBox="1"/>
          <p:nvPr/>
        </p:nvSpPr>
        <p:spPr>
          <a:xfrm>
            <a:off x="6845300" y="2870200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76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1BF32-FA63-4511-91CC-634E8542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028825"/>
            <a:ext cx="9071347" cy="140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1074E-73C4-4BFB-BE42-2C30C5D03B0C}"/>
              </a:ext>
            </a:extLst>
          </p:cNvPr>
          <p:cNvSpPr txBox="1"/>
          <p:nvPr/>
        </p:nvSpPr>
        <p:spPr>
          <a:xfrm>
            <a:off x="800100" y="431800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ability to quickly subset data tables is one of the most powerful features of 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299B9D-4C4C-49DB-878C-8AFFB38D2EFC}"/>
              </a:ext>
            </a:extLst>
          </p:cNvPr>
          <p:cNvCxnSpPr/>
          <p:nvPr/>
        </p:nvCxnSpPr>
        <p:spPr>
          <a:xfrm flipH="1" flipV="1">
            <a:off x="7785100" y="2400300"/>
            <a:ext cx="7239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55959E-6483-4E4E-905C-6B70BDDEC8A0}"/>
              </a:ext>
            </a:extLst>
          </p:cNvPr>
          <p:cNvSpPr txBox="1"/>
          <p:nvPr/>
        </p:nvSpPr>
        <p:spPr>
          <a:xfrm>
            <a:off x="8216900" y="322580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columns 10-13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one subject at one timepoint</a:t>
            </a:r>
          </a:p>
        </p:txBody>
      </p:sp>
    </p:spTree>
    <p:extLst>
      <p:ext uri="{BB962C8B-B14F-4D97-AF65-F5344CB8AC3E}">
        <p14:creationId xmlns:p14="http://schemas.microsoft.com/office/powerpoint/2010/main" val="3582912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4F5AD-9586-41DC-AB69-59A1F478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ABD150-415F-42AE-B5E0-981074089EA4}"/>
              </a:ext>
            </a:extLst>
          </p:cNvPr>
          <p:cNvCxnSpPr/>
          <p:nvPr/>
        </p:nvCxnSpPr>
        <p:spPr>
          <a:xfrm flipH="1">
            <a:off x="3124209" y="44347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ECD9C-8412-4AD2-8E34-E5B95D3191B6}"/>
              </a:ext>
            </a:extLst>
          </p:cNvPr>
          <p:cNvSpPr txBox="1"/>
          <p:nvPr/>
        </p:nvSpPr>
        <p:spPr>
          <a:xfrm>
            <a:off x="3240241" y="4011716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separate the data we want to ordinate from the first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4 columns of metadata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D2280-75CA-4539-9988-A67404BF7E5E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1359000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802DA-2BAF-4A6E-A3C6-AA7E6014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068387"/>
            <a:ext cx="8724900" cy="4543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0CD63-D0D3-4D90-BF07-D32C609F3143}"/>
              </a:ext>
            </a:extLst>
          </p:cNvPr>
          <p:cNvCxnSpPr/>
          <p:nvPr/>
        </p:nvCxnSpPr>
        <p:spPr>
          <a:xfrm flipV="1">
            <a:off x="1463965" y="3086100"/>
            <a:ext cx="89823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EB8BE9-6412-4286-A6AD-23F68D96941A}"/>
              </a:ext>
            </a:extLst>
          </p:cNvPr>
          <p:cNvSpPr txBox="1"/>
          <p:nvPr/>
        </p:nvSpPr>
        <p:spPr>
          <a:xfrm>
            <a:off x="292100" y="3962400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 first 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59906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60B08-6554-437A-BF83-AF1A17D4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EE9A6-ACC5-4D74-961E-87C855193CA0}"/>
              </a:ext>
            </a:extLst>
          </p:cNvPr>
          <p:cNvCxnSpPr/>
          <p:nvPr/>
        </p:nvCxnSpPr>
        <p:spPr>
          <a:xfrm flipH="1">
            <a:off x="4699009" y="49808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9EC624-98F9-4414-A73B-C9F3CDC19514}"/>
              </a:ext>
            </a:extLst>
          </p:cNvPr>
          <p:cNvSpPr txBox="1"/>
          <p:nvPr/>
        </p:nvSpPr>
        <p:spPr>
          <a:xfrm>
            <a:off x="5668743" y="4735616"/>
            <a:ext cx="47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do the ordination/data compression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E6710-DAB5-4486-8A33-254232C45191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74246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07BE8-A6C9-4FC8-B4ED-32E1ABA2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AFE44-E888-4713-B0B9-3A42F74C70CE}"/>
              </a:ext>
            </a:extLst>
          </p:cNvPr>
          <p:cNvSpPr txBox="1"/>
          <p:nvPr/>
        </p:nvSpPr>
        <p:spPr>
          <a:xfrm>
            <a:off x="8931924" y="479911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plot the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0B557-64B3-453C-B834-99B97318C5E9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5BA4B-2271-49FF-8B78-F8D1C4B7DB98}"/>
              </a:ext>
            </a:extLst>
          </p:cNvPr>
          <p:cNvCxnSpPr/>
          <p:nvPr/>
        </p:nvCxnSpPr>
        <p:spPr>
          <a:xfrm flipH="1">
            <a:off x="8877300" y="5181600"/>
            <a:ext cx="39370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8DF19-1E57-4907-803E-A6149682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87" y="734787"/>
            <a:ext cx="3630613" cy="31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5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767F2-DBA6-40C9-B330-65516DD0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7" y="680797"/>
            <a:ext cx="6323013" cy="5496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CF232-3EE6-402E-A07D-5B8BDB225127}"/>
              </a:ext>
            </a:extLst>
          </p:cNvPr>
          <p:cNvSpPr txBox="1"/>
          <p:nvPr/>
        </p:nvSpPr>
        <p:spPr>
          <a:xfrm>
            <a:off x="2541587" y="287097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graph is not quite publication ready….</a:t>
            </a:r>
          </a:p>
        </p:txBody>
      </p:sp>
    </p:spTree>
    <p:extLst>
      <p:ext uri="{BB962C8B-B14F-4D97-AF65-F5344CB8AC3E}">
        <p14:creationId xmlns:p14="http://schemas.microsoft.com/office/powerpoint/2010/main" val="3065881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AA094-6C3B-41F2-845E-744A36E23C8B}"/>
              </a:ext>
            </a:extLst>
          </p:cNvPr>
          <p:cNvSpPr txBox="1"/>
          <p:nvPr/>
        </p:nvSpPr>
        <p:spPr>
          <a:xfrm>
            <a:off x="647700" y="6121400"/>
            <a:ext cx="965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pass options to our plot function to make the graph a little easier to see and a legend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searches help us find these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907FB-F677-4646-8940-4D3D68F4D4AA}"/>
              </a:ext>
            </a:extLst>
          </p:cNvPr>
          <p:cNvSpPr/>
          <p:nvPr/>
        </p:nvSpPr>
        <p:spPr>
          <a:xfrm>
            <a:off x="228600" y="-38099"/>
            <a:ext cx="4279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</a:rPr>
              <a:t>myPCOA$CA$u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myPCOA$CA$u</a:t>
            </a:r>
            <a:r>
              <a:rPr lang="en-US" dirty="0">
                <a:latin typeface="Courier New" panose="02070309020205020404" pitchFamily="49" charset="0"/>
              </a:rPr>
              <a:t>[,2],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myT$ruralUrban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== "rural", "red", "blue"),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="MDS 2", main="Rural urban MDS",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=19,cex=1.3)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legend(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topleft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", legend=c("urban", "rural"), col=c("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red","blue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=19,cex=1.3 )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564C9-2144-4B45-B03B-A73663D3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90269"/>
            <a:ext cx="6076052" cy="60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61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01A13-DF9B-47CB-84F3-8CB83527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4" y="1092199"/>
            <a:ext cx="7140575" cy="4413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EE82A-79AE-4B51-BBCE-202E3774AB74}"/>
              </a:ext>
            </a:extLst>
          </p:cNvPr>
          <p:cNvSpPr/>
          <p:nvPr/>
        </p:nvSpPr>
        <p:spPr>
          <a:xfrm>
            <a:off x="4974471" y="5974834"/>
            <a:ext cx="569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https://www.statmethods.net/advgraphs/parameters.html</a:t>
            </a:r>
          </a:p>
        </p:txBody>
      </p:sp>
    </p:spTree>
    <p:extLst>
      <p:ext uri="{BB962C8B-B14F-4D97-AF65-F5344CB8AC3E}">
        <p14:creationId xmlns:p14="http://schemas.microsoft.com/office/powerpoint/2010/main" val="1538190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E7ABA-ED72-4E19-9B15-B2748651470C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D8C84-08E9-4012-975E-0AF47853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705405"/>
            <a:ext cx="8600589" cy="5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7DC2A-62ED-4BC1-86FC-1BB4837F01DA}"/>
              </a:ext>
            </a:extLst>
          </p:cNvPr>
          <p:cNvSpPr txBox="1"/>
          <p:nvPr/>
        </p:nvSpPr>
        <p:spPr>
          <a:xfrm>
            <a:off x="584200" y="2413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our script so far…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9D00-1C46-48CF-90D3-4979B6D2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81" y="279400"/>
            <a:ext cx="4222685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224" y="6418255"/>
            <a:ext cx="1353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https://github.com/kwinglee/UrbanRuralChina/blob/master/16SrRNA/inputData/RDP/genus_taxaAsColumnsLogNorm_WithMetadata.txt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945385"/>
            <a:ext cx="11360458" cy="3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882" y="444674"/>
            <a:ext cx="1098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spreadsheet has the following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taxa are columns; the rows are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metadata (urban vs. rural,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are in the same spreadsheet as the relative 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counts are log-normalized according to the following formula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9" y="1964844"/>
            <a:ext cx="5903739" cy="267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8099" y="4511562"/>
            <a:ext cx="469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https://www.nature.com/articles/ismej2013106</a:t>
            </a:r>
          </a:p>
        </p:txBody>
      </p:sp>
    </p:spTree>
    <p:extLst>
      <p:ext uri="{BB962C8B-B14F-4D97-AF65-F5344CB8AC3E}">
        <p14:creationId xmlns:p14="http://schemas.microsoft.com/office/powerpoint/2010/main" val="11805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724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have your own dataset…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We can work with you to get your data into the same format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(or to modify your R code to work with your table!)</a:t>
            </a: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52486" y="833372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1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1492</Words>
  <Application>Microsoft Office PowerPoint</Application>
  <PresentationFormat>Widescreen</PresentationFormat>
  <Paragraphs>173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Anthony Fodor</cp:lastModifiedBy>
  <cp:revision>93</cp:revision>
  <dcterms:created xsi:type="dcterms:W3CDTF">2018-10-12T18:15:23Z</dcterms:created>
  <dcterms:modified xsi:type="dcterms:W3CDTF">2018-10-15T00:09:24Z</dcterms:modified>
</cp:coreProperties>
</file>