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95" r:id="rId3"/>
    <p:sldId id="302" r:id="rId4"/>
    <p:sldId id="303" r:id="rId5"/>
    <p:sldId id="325" r:id="rId6"/>
    <p:sldId id="327" r:id="rId7"/>
    <p:sldId id="328" r:id="rId8"/>
    <p:sldId id="330" r:id="rId9"/>
    <p:sldId id="331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06" r:id="rId18"/>
    <p:sldId id="310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7" r:id="rId27"/>
    <p:sldId id="269" r:id="rId28"/>
    <p:sldId id="271" r:id="rId29"/>
    <p:sldId id="287" r:id="rId30"/>
    <p:sldId id="322" r:id="rId31"/>
    <p:sldId id="324" r:id="rId32"/>
    <p:sldId id="323" r:id="rId33"/>
    <p:sldId id="273" r:id="rId34"/>
    <p:sldId id="274" r:id="rId35"/>
    <p:sldId id="275" r:id="rId36"/>
    <p:sldId id="311" r:id="rId37"/>
    <p:sldId id="312" r:id="rId38"/>
    <p:sldId id="321" r:id="rId39"/>
    <p:sldId id="313" r:id="rId40"/>
    <p:sldId id="314" r:id="rId41"/>
    <p:sldId id="315" r:id="rId42"/>
    <p:sldId id="320" r:id="rId43"/>
    <p:sldId id="318" r:id="rId44"/>
    <p:sldId id="316" r:id="rId45"/>
    <p:sldId id="319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p8.cme.msu.edu/html/t-rflp_jul0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86000" y="6096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495800" y="914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14387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40306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4725" y="357187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we have a </a:t>
            </a:r>
            <a:r>
              <a:rPr lang="en-US" dirty="0" err="1"/>
              <a:t>Runnable</a:t>
            </a:r>
            <a:r>
              <a:rPr lang="en-US" dirty="0"/>
              <a:t> that does some work on a </a:t>
            </a:r>
            <a:r>
              <a:rPr lang="en-US" dirty="0" err="1"/>
              <a:t>FastaSequence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26"/>
            <a:ext cx="9144000" cy="59906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639050" cy="55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28600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look like this…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16050"/>
            <a:ext cx="8153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57200"/>
            <a:ext cx="49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zoomed in it looks like this…</a:t>
            </a:r>
          </a:p>
          <a:p>
            <a:r>
              <a:rPr lang="en-US" dirty="0"/>
              <a:t>The coloring is done by a peak calling algorithm…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448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more sophisticated ways to do this…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609600"/>
            <a:ext cx="3429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360" y="990600"/>
            <a:ext cx="58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 moving window.</a:t>
            </a:r>
          </a:p>
          <a:p>
            <a:r>
              <a:rPr lang="en-US" dirty="0"/>
              <a:t>Fit a linear regression to all of the point in the window.</a:t>
            </a:r>
          </a:p>
          <a:p>
            <a:r>
              <a:rPr lang="en-US" dirty="0"/>
              <a:t>Look for a positive slope followed quickly by a negative slope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68008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09600"/>
            <a:ext cx="3429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172200"/>
            <a:ext cx="669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are controlled by instances of a “</a:t>
            </a:r>
            <a:r>
              <a:rPr lang="en-US" dirty="0" err="1"/>
              <a:t>ParameterSet</a:t>
            </a:r>
            <a:r>
              <a:rPr lang="en-US" dirty="0"/>
              <a:t>” interface.</a:t>
            </a:r>
          </a:p>
          <a:p>
            <a:r>
              <a:rPr lang="en-US" dirty="0"/>
              <a:t>Note that this is thread safe because it has no data!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48923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new CF dataset. </a:t>
            </a:r>
          </a:p>
          <a:p>
            <a:r>
              <a:rPr lang="en-US" dirty="0"/>
              <a:t>~12 patients.  Before and after treatment.</a:t>
            </a:r>
          </a:p>
          <a:p>
            <a:r>
              <a:rPr lang="en-US" dirty="0"/>
              <a:t>~300 spectra with ~28,000 points each.</a:t>
            </a:r>
          </a:p>
          <a:p>
            <a:r>
              <a:rPr lang="en-US" dirty="0"/>
              <a:t>~8,000,000 regressions to run.   </a:t>
            </a:r>
          </a:p>
          <a:p>
            <a:r>
              <a:rPr lang="en-US" dirty="0"/>
              <a:t>Analysis of each spectra is embarrassingly parallel.</a:t>
            </a:r>
          </a:p>
          <a:p>
            <a:endParaRPr lang="en-US" dirty="0"/>
          </a:p>
          <a:p>
            <a:r>
              <a:rPr lang="en-US" dirty="0"/>
              <a:t>Good candidate for multi-threaded speedup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6389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worker class…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953000" y="5791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6877" y="6043136"/>
            <a:ext cx="39349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Obviously, an extreme method for error handling!</a:t>
            </a:r>
          </a:p>
          <a:p>
            <a:r>
              <a:rPr lang="en-US" sz="1400" dirty="0"/>
              <a:t>Normally, you would propagate the Exception up or</a:t>
            </a:r>
          </a:p>
          <a:p>
            <a:r>
              <a:rPr lang="en-US" sz="1400" dirty="0"/>
              <a:t>store it in a volatile Exception variable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102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4336703"/>
            <a:ext cx="24861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Not showing you the peak-</a:t>
            </a:r>
          </a:p>
          <a:p>
            <a:r>
              <a:rPr lang="en-US" sz="1300" dirty="0"/>
              <a:t>calling stuff here.  </a:t>
            </a:r>
          </a:p>
          <a:p>
            <a:r>
              <a:rPr lang="en-US" sz="1300" dirty="0"/>
              <a:t>If you are interested let me know!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5800" y="4572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90" y="4876800"/>
            <a:ext cx="144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Normally this would</a:t>
            </a:r>
          </a:p>
          <a:p>
            <a:r>
              <a:rPr lang="en-US" sz="1200" dirty="0"/>
              <a:t>be in a final block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3979"/>
            <a:ext cx="7010400" cy="628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8257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 makes this really easy to tune the work you have to do to the # of threads </a:t>
            </a:r>
          </a:p>
          <a:p>
            <a:r>
              <a:rPr lang="en-US" dirty="0"/>
              <a:t>in your system….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334000" y="2743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953000" y="2895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2469" y="2895600"/>
            <a:ext cx="2320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iterate through all</a:t>
            </a:r>
          </a:p>
          <a:p>
            <a:r>
              <a:rPr lang="en-US" sz="1400" dirty="0"/>
              <a:t>the spectra (code not shown)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828800" y="3124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2968823"/>
            <a:ext cx="138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acquire a permit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048000" y="4341811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8185" y="4094202"/>
            <a:ext cx="43142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Semaphores provide a very simple way to make sure </a:t>
            </a:r>
          </a:p>
          <a:p>
            <a:r>
              <a:rPr lang="en-US" sz="1500" dirty="0"/>
              <a:t>that all the threads have finished!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53942"/>
            <a:ext cx="5186362" cy="33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742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on an 8-CPU Linux cluster invoking Java with default parameters.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219200"/>
            <a:ext cx="2819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19800" y="3276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actually see the CPUs click on as the program goes from 2 to 3 to 4 to 5 threads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716" y="5791200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Why maxing at 4 CPUS?</a:t>
            </a:r>
          </a:p>
          <a:p>
            <a:r>
              <a:rPr lang="en-US" sz="1200" dirty="0"/>
              <a:t>2 hypotheses: </a:t>
            </a:r>
          </a:p>
          <a:p>
            <a:r>
              <a:rPr lang="en-US" sz="1200" dirty="0"/>
              <a:t>	This box is 2 CPUs * 4 cores.  So communication between the CPUs could limit the concurrency.</a:t>
            </a:r>
          </a:p>
          <a:p>
            <a:r>
              <a:rPr lang="en-US" sz="1200" dirty="0"/>
              <a:t>	I/O Bottlenecks…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199"/>
            <a:ext cx="6477000" cy="446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76200"/>
            <a:ext cx="7731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on a 2-CPU laptop.</a:t>
            </a:r>
          </a:p>
          <a:p>
            <a:r>
              <a:rPr lang="en-US" dirty="0"/>
              <a:t>A little less than a factor of 2 (but the CPU never really gets to zero on the laptop</a:t>
            </a:r>
          </a:p>
          <a:p>
            <a:r>
              <a:rPr lang="en-US" dirty="0"/>
              <a:t>since it is playing music and stuff…)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467100" y="5524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6248400"/>
            <a:ext cx="580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Interestingly, going more than the # of CPUs is a little faster!</a:t>
            </a:r>
          </a:p>
          <a:p>
            <a:r>
              <a:rPr lang="en-US" dirty="0"/>
              <a:t>The CPUs don’t quite get to 100% with just two threads..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459468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book suggests </a:t>
            </a:r>
            <a:r>
              <a:rPr lang="en-US" dirty="0" err="1"/>
              <a:t>Ncpu</a:t>
            </a:r>
            <a:r>
              <a:rPr lang="en-US" dirty="0"/>
              <a:t> or </a:t>
            </a:r>
            <a:r>
              <a:rPr lang="en-US" dirty="0" err="1"/>
              <a:t>Ncpu</a:t>
            </a:r>
            <a:r>
              <a:rPr lang="en-US" dirty="0"/>
              <a:t> + 1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438400" y="12176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6858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4958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1101</Words>
  <Application>Microsoft Office PowerPoint</Application>
  <PresentationFormat>On-screen Show (4:3)</PresentationFormat>
  <Paragraphs>162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159</cp:revision>
  <dcterms:created xsi:type="dcterms:W3CDTF">2006-08-16T00:00:00Z</dcterms:created>
  <dcterms:modified xsi:type="dcterms:W3CDTF">2016-11-02T18:33:30Z</dcterms:modified>
</cp:coreProperties>
</file>