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4" y="348280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859479" y="2719448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0125" y="238693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7645" y="483325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904" y="819397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627" y="-59377"/>
            <a:ext cx="115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make this multi-threaded?  Start (as usual) by making a Worker class. Not much will be shared between workers..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" y="279177"/>
            <a:ext cx="86106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5" y="2288379"/>
            <a:ext cx="4897891" cy="4262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38899" y="2208810"/>
            <a:ext cx="0" cy="447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4525" y="2196935"/>
            <a:ext cx="618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0148" y="4892634"/>
            <a:ext cx="2092533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9423" y="4447309"/>
            <a:ext cx="3350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everything here </a:t>
            </a:r>
          </a:p>
          <a:p>
            <a:r>
              <a:rPr lang="en-US" dirty="0"/>
              <a:t>is stack-confined up until the </a:t>
            </a:r>
          </a:p>
          <a:p>
            <a:r>
              <a:rPr lang="en-US" dirty="0"/>
              <a:t>drawing, which is confined to the </a:t>
            </a:r>
          </a:p>
          <a:p>
            <a:r>
              <a:rPr lang="en-US" dirty="0"/>
              <a:t>AWT thread and hence is single-</a:t>
            </a:r>
          </a:p>
          <a:p>
            <a:r>
              <a:rPr lang="en-US" dirty="0"/>
              <a:t>threaded!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942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4" y="1060799"/>
            <a:ext cx="9156172" cy="4378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45126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semaphore remains a very easy to implement and flexible way to split work up between threads..</a:t>
            </a:r>
          </a:p>
        </p:txBody>
      </p:sp>
    </p:spTree>
    <p:extLst>
      <p:ext uri="{BB962C8B-B14F-4D97-AF65-F5344CB8AC3E}">
        <p14:creationId xmlns:p14="http://schemas.microsoft.com/office/powerpoint/2010/main" val="12176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517" y="320634"/>
            <a:ext cx="100078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(Just because it is bothering me….)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go to multi-threaded, there is no reason for each thread to share a Random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lose determinism so setting an initial seed won’t allow you to exactly reproduce the results).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still want to make sure each random has a unique seed (so we don’t want to use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because two threads may be started within 10msecs of each other).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minimizes contention on the Random and slightly simplifies the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also still guarantees reproducibility if you run the Workers one at a time single threaded)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(won’t make a measurable difference, but was bothering me….)</a:t>
            </a:r>
          </a:p>
        </p:txBody>
      </p:sp>
    </p:spTree>
    <p:extLst>
      <p:ext uri="{BB962C8B-B14F-4D97-AF65-F5344CB8AC3E}">
        <p14:creationId xmlns:p14="http://schemas.microsoft.com/office/powerpoint/2010/main" val="355315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60754"/>
            <a:ext cx="888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61184"/>
            <a:ext cx="634365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25" y="1732621"/>
            <a:ext cx="8029575" cy="443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4437" y="615141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2062" y="57662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6411" y="1175658"/>
            <a:ext cx="9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9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24091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9" y="526175"/>
            <a:ext cx="9010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28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" y="1203985"/>
            <a:ext cx="53816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55" y="630589"/>
            <a:ext cx="5895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40167"/>
            <a:ext cx="7480620" cy="5815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8940" y="5593278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42714" y="545077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7" y="448725"/>
            <a:ext cx="6727124" cy="6321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7" y="170087"/>
            <a:ext cx="6076950" cy="247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225143" y="961901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21382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4530" y="1187534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4483" y="5498276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4509" y="5343896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13216" y="3348842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7610" y="3206339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48152" y="5021284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48796" y="4878781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990</Words>
  <Application>Microsoft Office PowerPoint</Application>
  <PresentationFormat>Widescreen</PresentationFormat>
  <Paragraphs>137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80</cp:revision>
  <dcterms:created xsi:type="dcterms:W3CDTF">2016-11-23T14:12:39Z</dcterms:created>
  <dcterms:modified xsi:type="dcterms:W3CDTF">2016-11-24T14:27:55Z</dcterms:modified>
</cp:coreProperties>
</file>