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78" r:id="rId13"/>
    <p:sldId id="269" r:id="rId14"/>
    <p:sldId id="271" r:id="rId15"/>
    <p:sldId id="272" r:id="rId16"/>
    <p:sldId id="279" r:id="rId17"/>
    <p:sldId id="274" r:id="rId18"/>
    <p:sldId id="277" r:id="rId19"/>
    <p:sldId id="276" r:id="rId20"/>
    <p:sldId id="275" r:id="rId21"/>
    <p:sldId id="291" r:id="rId22"/>
    <p:sldId id="293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</a:t>
            </a:r>
            <a:r>
              <a:rPr lang="en-US" dirty="0" err="1"/>
              <a:t>explcit</a:t>
            </a:r>
            <a:r>
              <a:rPr lang="en-US" dirty="0"/>
              <a:t>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447800"/>
            <a:ext cx="651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05200"/>
            <a:ext cx="56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</a:t>
            </a:r>
            <a:r>
              <a:rPr lang="en-US"/>
              <a:t>Binomial distributed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197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624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58</cp:revision>
  <dcterms:created xsi:type="dcterms:W3CDTF">2006-08-16T00:00:00Z</dcterms:created>
  <dcterms:modified xsi:type="dcterms:W3CDTF">2017-03-31T21:21:35Z</dcterms:modified>
</cp:coreProperties>
</file>