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3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  <p:sldId id="321" r:id="rId64"/>
    <p:sldId id="322" r:id="rId65"/>
    <p:sldId id="324" r:id="rId66"/>
    <p:sldId id="327" r:id="rId67"/>
    <p:sldId id="328" r:id="rId68"/>
    <p:sldId id="325" r:id="rId69"/>
    <p:sldId id="32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B4465-7818-4AA7-8F7A-68954839EB1C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034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8BAB96-0406-4B3C-AAEF-557EBCB4F8F9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040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1634-1B95-4CC1-AC24-0568A09E3B28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68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5B288-65CF-4A57-9161-69899B8BC290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601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84B74-898A-44DF-A37B-AD277EB0FD8A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74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390D7-457A-420B-AFDE-BE668353D131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388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02281-0785-4BD8-80A3-638244ED2764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463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35D5BE-02D9-4016-A3D2-CBB6B64A72B8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799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CCDCC-F6AA-4B6E-A561-C21739ED1361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319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1469" y="957094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 samples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 genera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talk about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=c(3,2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 smtClean="0"/>
              <a:t>	myFrame </a:t>
            </a:r>
            <a:r>
              <a:rPr lang="nn-NO" dirty="0"/>
              <a:t>&lt;- data.frame( bug = myT[,i], logBug = log10(myT[,i] + + 0.00001),</a:t>
            </a:r>
          </a:p>
          <a:p>
            <a:r>
              <a:rPr lang="en-US" dirty="0" smtClean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myLm</a:t>
            </a:r>
            <a:r>
              <a:rPr lang="en-US" dirty="0" smtClean="0"/>
              <a:t> </a:t>
            </a:r>
            <a:r>
              <a:rPr lang="en-US" dirty="0"/>
              <a:t>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 smtClean="0"/>
              <a:t>	index </a:t>
            </a:r>
            <a:r>
              <a:rPr lang="en-US" dirty="0"/>
              <a:t>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lmPValues</a:t>
            </a:r>
            <a:r>
              <a:rPr lang="en-US" dirty="0" smtClean="0"/>
              <a:t>[index</a:t>
            </a:r>
            <a:r>
              <a:rPr lang="en-US" dirty="0"/>
              <a:t>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 smtClean="0"/>
              <a:t>	names[index</a:t>
            </a:r>
            <a:r>
              <a:rPr lang="en-US" dirty="0"/>
              <a:t>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smtClean="0"/>
              <a:t>	if</a:t>
            </a:r>
            <a:r>
              <a:rPr lang="en-US" dirty="0"/>
              <a:t>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lmPValues,breaks</a:t>
            </a:r>
            <a:r>
              <a:rPr lang="en-US" dirty="0" smtClean="0"/>
              <a:t>=30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6174" y="6553832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Nearly all the significant hits are higher in 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804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12083" y="1211283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13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1306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linear model makes assumptions of equal variance, normality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7" y="486890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ask how well these assumptions are met…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905000" y="2286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http://cran.r-project.org/doc/manuals/R-intro.pdf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7658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2362200" y="381001"/>
            <a:ext cx="586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 has built in practice datasets to play with….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516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5914"/>
            <a:ext cx="57912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1162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1"/>
            <a:ext cx="6134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74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752601" y="76200"/>
            <a:ext cx="585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 has lots and lots of way to see if a distribution is normal….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6096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436814" y="6324600"/>
            <a:ext cx="336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(An introduction to R; section 8.3)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18213" y="762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6399214" y="457200"/>
            <a:ext cx="358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Scales the y-axis in probability space</a:t>
            </a: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029201"/>
            <a:ext cx="719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486400"/>
            <a:ext cx="7334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61013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3"/>
          <p:cNvSpPr txBox="1">
            <a:spLocks noChangeArrowheads="1"/>
          </p:cNvSpPr>
          <p:nvPr/>
        </p:nvSpPr>
        <p:spPr bwMode="auto">
          <a:xfrm>
            <a:off x="6246814" y="1676400"/>
            <a:ext cx="359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Show the raw data on the histogram</a:t>
            </a:r>
          </a:p>
        </p:txBody>
      </p:sp>
      <p:pic>
        <p:nvPicPr>
          <p:cNvPr id="399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133600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2136776" y="3059114"/>
            <a:ext cx="304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Obviously this is not normal…</a:t>
            </a:r>
          </a:p>
        </p:txBody>
      </p:sp>
    </p:spTree>
    <p:extLst>
      <p:ext uri="{BB962C8B-B14F-4D97-AF65-F5344CB8AC3E}">
        <p14:creationId xmlns:p14="http://schemas.microsoft.com/office/powerpoint/2010/main" val="5802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3778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6" y="3124201"/>
            <a:ext cx="3857625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2238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676401" y="76201"/>
            <a:ext cx="39767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 </a:t>
            </a:r>
            <a:r>
              <a:rPr lang="en-US" altLang="en-US" dirty="0" smtClean="0"/>
              <a:t>can use </a:t>
            </a:r>
            <a:r>
              <a:rPr lang="en-US" altLang="en-US" dirty="0" err="1"/>
              <a:t>qqnorm</a:t>
            </a:r>
            <a:r>
              <a:rPr lang="en-US" altLang="en-US" dirty="0"/>
              <a:t> to visually</a:t>
            </a:r>
          </a:p>
          <a:p>
            <a:pPr eaLnBrk="1" hangingPunct="1"/>
            <a:r>
              <a:rPr lang="en-US" altLang="en-US" dirty="0"/>
              <a:t>test for normality…</a:t>
            </a:r>
          </a:p>
        </p:txBody>
      </p:sp>
    </p:spTree>
    <p:extLst>
      <p:ext uri="{BB962C8B-B14F-4D97-AF65-F5344CB8AC3E}">
        <p14:creationId xmlns:p14="http://schemas.microsoft.com/office/powerpoint/2010/main" val="24128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0" y="8382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?ks.test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447800"/>
            <a:ext cx="6391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2286000" y="228601"/>
            <a:ext cx="7843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And use any number of statistical tests to test for normality….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9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0"/>
            <a:ext cx="4029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2362201" y="76201"/>
            <a:ext cx="550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From the numerical </a:t>
            </a:r>
            <a:r>
              <a:rPr lang="en-US" altLang="en-US" dirty="0" smtClean="0"/>
              <a:t>recipes in C++ </a:t>
            </a:r>
            <a:r>
              <a:rPr lang="en-US" altLang="en-US" dirty="0"/>
              <a:t>book…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91200" y="6324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2" y="249382"/>
            <a:ext cx="103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ask whether our transformed data is normally distributed and visualize how well the normal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matches our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" y="1965304"/>
            <a:ext cx="10549908" cy="31292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5644063" y="1341912"/>
            <a:ext cx="495480" cy="6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2659" y="1095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 the result of our normality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67751" y="4073236"/>
            <a:ext cx="771896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9025" y="378822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a histogram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 our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8260" y="4916384"/>
            <a:ext cx="415636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9684" y="516576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does the normal distribution fit our data??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03221" y="2802577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4489" y="258882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comment this out with a # to write graphs for all the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1787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2345958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285008"/>
            <a:ext cx="891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we find is that for more abundant bugs, the normal distribution is not so far off…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for low abundance taxa, the normal distribution can’t deal with the zeros…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5" y="974974"/>
            <a:ext cx="5107132" cy="510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5" y="974974"/>
            <a:ext cx="5123253" cy="51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" y="672006"/>
            <a:ext cx="748665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276" y="178130"/>
            <a:ext cx="65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Clearly, the normality assumption fails for low abundance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0" y="1082774"/>
            <a:ext cx="5810842" cy="568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883" y="271944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our hits were in the -3 to -4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abundance, so normality assumption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as bad as lower abundances.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344384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add the non-parametric Wilcoxon test to our set of analyses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0" y="1085911"/>
            <a:ext cx="9248406" cy="52555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253839" y="1246909"/>
            <a:ext cx="10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48842" y="5830784"/>
            <a:ext cx="104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0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31" y="166256"/>
            <a:ext cx="116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Despite our flagrant violation of normality assumptions, our results appear to be robust to parametric assumptions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023442"/>
            <a:ext cx="59531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04" y="535588"/>
            <a:ext cx="5988888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3318</Words>
  <Application>Microsoft Office PowerPoint</Application>
  <PresentationFormat>Widescreen</PresentationFormat>
  <Paragraphs>474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175</cp:revision>
  <dcterms:created xsi:type="dcterms:W3CDTF">2016-05-20T15:54:39Z</dcterms:created>
  <dcterms:modified xsi:type="dcterms:W3CDTF">2016-05-28T17:57:52Z</dcterms:modified>
</cp:coreProperties>
</file>