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33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02" y="4007049"/>
            <a:ext cx="3286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32" y="348280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593277" y="2719448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958939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93923" y="238693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1443" y="483325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82" y="348280"/>
            <a:ext cx="7480620" cy="58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740167"/>
            <a:ext cx="7480620" cy="5815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8940" y="5593278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42714" y="545077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7" y="448725"/>
            <a:ext cx="6727124" cy="6321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7" y="170087"/>
            <a:ext cx="6076950" cy="247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225143" y="961901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21382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4530" y="1187534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4483" y="5498276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4509" y="5343896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13216" y="3348842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7610" y="3206339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48152" y="5021284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8796" y="4878781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430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39</cp:revision>
  <dcterms:created xsi:type="dcterms:W3CDTF">2016-11-23T14:12:39Z</dcterms:created>
  <dcterms:modified xsi:type="dcterms:W3CDTF">2016-11-23T18:06:49Z</dcterms:modified>
</cp:coreProperties>
</file>