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8470-DB62-4A7C-A4CA-59F6C2B2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518B4-C9C1-4FD6-820A-C577ED022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AF714-DC16-46B3-9EB1-34728EEC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CA2D-7E30-43A1-BAFD-4BB6CC57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E540-980F-4F0C-882C-8236855A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0FF3-43CF-45FC-A161-5A9044BD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BD671-755E-4611-9781-FC2E62319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AED6-E694-442E-A877-590750BB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1D66-3571-43F4-A668-BA0BCCC2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862E-C652-41E9-85E4-6DFBA3C9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F85F1-284C-4B71-BF40-516D563AD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0701-FFE2-4A22-BBEC-EA1BA662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5B15-61AD-4041-8065-7520DED2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D06FF-997D-452E-8727-6B2B6285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1975-80A8-447B-8E75-7989B05A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98FD-4465-457D-9CBA-0698B1A2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A30F-8734-4220-8C97-3F81F0F5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3405D-0F40-47CC-BB5C-7246A021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0B98A-493A-4D30-962B-A31F8DB0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9E2F4-430D-48D7-A447-77DD5D6E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AC95-2392-4A45-BDFB-B0A89A0C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5D610-1870-4C5C-BDA1-36B58AA0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DBB9-6B47-4333-BFB5-877C2B07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3774-ADD9-43D5-A0E7-D6B53132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2138-93DC-4C60-BC19-EE944091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F197-AF88-47DF-9DF0-7EF8987E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7A8B-A638-4C45-919C-DC6FF10E6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03536-7E82-4D74-99CE-D92002388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C9EE-D7EE-4A91-818D-11182281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487E8-4657-46B0-9E90-D689D434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305C9-D725-465B-AD2C-8FF8F2C3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74E1-E46C-47FB-BF05-9F64847D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CA22E-9B88-4820-B46B-2EC9C448A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0F85-B4A7-48D2-BC09-7877D2AAE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9D022-4822-4F6A-A56A-AD7F57E72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15A3D-D4E5-4AD7-B64F-E66BF7D44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41F10-F013-485C-B7B3-C811D936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10000-7E17-4881-84E0-A5AD9394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475E5-A8C1-4A96-8A31-58B10E05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5A1E-268F-42BE-9AB2-B2B43BBF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8F5AA-0D06-4D8A-855B-34339E15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EDC6-C7F2-4388-8DFE-15E4A3F9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626AD-106F-49E7-915A-892F445E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8898B-F742-483C-AEDE-E0D8997F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C3409-2C63-4922-853E-BA7AC43F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47EFE-2E41-493D-A801-48199A47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7DC5-59EB-4905-9F0A-364F10AD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E8C2-E7BF-4986-B9F3-12EB577A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0A149-6248-4D9F-8CD1-A8CC8757B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6E34-AC5D-4DB3-9DED-CC4AEC84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CCA23-D6D6-4028-AA6E-61B61190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B8145-1929-442B-85D3-FABB14FF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3885-BE16-4878-B5C0-FC36EC53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7D22D-1250-44B6-8C00-53F89F0F3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7D024-BB76-472A-87D0-3906127D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6CC7D-ED24-4320-B374-54B3E972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B1124-3DC1-44B5-886A-08EDE90A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4A1EB-4EA6-4A51-8BED-2C25A3F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79D9C-F3D8-46DA-BE56-1FC0F4D6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1859-363D-4C29-A1B8-D423B542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60FC-AA0F-4A58-A78D-5EE801903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8810-BE94-4BFC-95AD-7A2A83EB8583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5006-DF8C-41A5-AC35-E04D87188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DD5E-1A05-4848-96E9-47692B137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8599-58BB-4FF6-AFF5-E83542D8C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9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ismej2012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CD4FD3-657D-4DC2-84D2-E10BD7DA16AD}"/>
              </a:ext>
            </a:extLst>
          </p:cNvPr>
          <p:cNvSpPr txBox="1"/>
          <p:nvPr/>
        </p:nvSpPr>
        <p:spPr>
          <a:xfrm>
            <a:off x="1520042" y="1805048"/>
            <a:ext cx="8900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Draft tutorial: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Iteratively analyzing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sequences with RDP and R via native installation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BiolockJ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This is a draft tutorial.  A final version will eventually be produced as features in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BiolockJ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finalized…</a:t>
            </a:r>
          </a:p>
        </p:txBody>
      </p:sp>
    </p:spTree>
    <p:extLst>
      <p:ext uri="{BB962C8B-B14F-4D97-AF65-F5344CB8AC3E}">
        <p14:creationId xmlns:p14="http://schemas.microsoft.com/office/powerpoint/2010/main" val="35904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52BEC-9362-4B5C-BE40-A7FB460A2F70}"/>
              </a:ext>
            </a:extLst>
          </p:cNvPr>
          <p:cNvSpPr txBox="1"/>
          <p:nvPr/>
        </p:nvSpPr>
        <p:spPr>
          <a:xfrm>
            <a:off x="475013" y="1567543"/>
            <a:ext cx="116621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Requirements:  Some version of Linux (here we use Ubuntu on Widows Subsystem for Linux)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Java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files: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sequences from a colorectal cancer study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(described here: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https://www.nature.com/articles/ismej201243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“Increased rectal microbial richness is associated with the presence of colorectal adenomas in humans”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files: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Spreadsheets of log-normalized data for downstream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Statistical modeling from parametric and non-parametric tests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Detailed taxa-by-taxa visualizations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8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D92C63-044F-486E-AFB1-B524B4A774CA}"/>
              </a:ext>
            </a:extLst>
          </p:cNvPr>
          <p:cNvSpPr txBox="1"/>
          <p:nvPr/>
        </p:nvSpPr>
        <p:spPr>
          <a:xfrm>
            <a:off x="332509" y="201881"/>
            <a:ext cx="117904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have a version of Linux that supports BASH natively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has not been tested on Cygwin, but might possibly work)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Windows 10 Pro (or Windows 10 education version), this can be achieved by: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(1) Install Ubuntu following directions here: 	https://docs.microsoft.com/en-us/windows/wsl/install-win10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(2) Start the Ubuntu shell (for example type bash from a Windows dos box)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(3) Install Java and R with something like: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apt install default-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apt-get update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apt install default-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apt install r-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-littler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(4) In the directory of your choice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BiolockJ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4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14</cp:revision>
  <dcterms:created xsi:type="dcterms:W3CDTF">2018-12-30T09:34:10Z</dcterms:created>
  <dcterms:modified xsi:type="dcterms:W3CDTF">2018-12-30T09:46:37Z</dcterms:modified>
</cp:coreProperties>
</file>