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-76200"/>
            <a:ext cx="889538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#5:</a:t>
            </a:r>
          </a:p>
          <a:p>
            <a:endParaRPr lang="en-US" dirty="0"/>
          </a:p>
          <a:p>
            <a:r>
              <a:rPr lang="en-US" dirty="0"/>
              <a:t>	Due 10/24/2018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	Put “Lab #5” in the subject</a:t>
            </a:r>
          </a:p>
          <a:p>
            <a:endParaRPr lang="en-US" dirty="0"/>
          </a:p>
          <a:p>
            <a:r>
              <a:rPr lang="en-US" dirty="0"/>
              <a:t>	Make a GUI to do something.</a:t>
            </a:r>
          </a:p>
          <a:p>
            <a:r>
              <a:rPr lang="en-US" dirty="0"/>
              <a:t>	It should have some buttons, menus a display area and an ability to save some kind </a:t>
            </a:r>
          </a:p>
          <a:p>
            <a:r>
              <a:rPr lang="en-US" dirty="0"/>
              <a:t>	of state to the hard drive.</a:t>
            </a:r>
          </a:p>
          <a:p>
            <a:endParaRPr lang="en-US" dirty="0"/>
          </a:p>
          <a:p>
            <a:r>
              <a:rPr lang="en-US" dirty="0"/>
              <a:t>	If you are unsure what to make, you could do the controls for the</a:t>
            </a:r>
          </a:p>
          <a:p>
            <a:r>
              <a:rPr lang="en-US" dirty="0"/>
              <a:t>	transporter on the Starship Enterprise.   The transporter could update</a:t>
            </a:r>
          </a:p>
          <a:p>
            <a:r>
              <a:rPr lang="en-US" dirty="0"/>
              <a:t>	the main component in (with messages like</a:t>
            </a:r>
          </a:p>
          <a:p>
            <a:r>
              <a:rPr lang="en-US" dirty="0"/>
              <a:t>	“transporting”, “crew members arrived”, etc.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 don’t expect you to build a functioning transporter!</a:t>
            </a:r>
          </a:p>
          <a:p>
            <a:r>
              <a:rPr lang="en-US" dirty="0"/>
              <a:t>	(although extra credit if you do!)</a:t>
            </a:r>
          </a:p>
          <a:p>
            <a:endParaRPr lang="en-US" dirty="0"/>
          </a:p>
          <a:p>
            <a:r>
              <a:rPr lang="en-US" dirty="0"/>
              <a:t>	(Or try an interface for your amino acid quiz)</a:t>
            </a:r>
          </a:p>
          <a:p>
            <a:endParaRPr lang="en-US" dirty="0"/>
          </a:p>
          <a:p>
            <a:r>
              <a:rPr lang="en-US" dirty="0"/>
              <a:t>	You might want to start in lab by drawing your GUI design on paper.</a:t>
            </a:r>
          </a:p>
          <a:p>
            <a:endParaRPr lang="en-US" dirty="0"/>
          </a:p>
          <a:p>
            <a:r>
              <a:rPr lang="en-US" dirty="0"/>
              <a:t>	We have no class on Friday 10/19 (so use class time to work on </a:t>
            </a:r>
            <a:r>
              <a:rPr lang="en-US"/>
              <a:t>this assignment)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 Fodor</cp:lastModifiedBy>
  <cp:revision>23</cp:revision>
  <dcterms:created xsi:type="dcterms:W3CDTF">2006-08-16T00:00:00Z</dcterms:created>
  <dcterms:modified xsi:type="dcterms:W3CDTF">2018-10-16T20:19:07Z</dcterms:modified>
</cp:coreProperties>
</file>