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linchan@uncc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533400"/>
            <a:ext cx="61974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 3:</a:t>
            </a:r>
          </a:p>
          <a:p>
            <a:endParaRPr lang="en-US" dirty="0" smtClean="0"/>
          </a:p>
          <a:p>
            <a:r>
              <a:rPr lang="en-US" dirty="0" smtClean="0"/>
              <a:t>As before, send code or instructions to access your repository to</a:t>
            </a:r>
          </a:p>
          <a:p>
            <a:r>
              <a:rPr lang="en-US" dirty="0" smtClean="0"/>
              <a:t>afodor@uncc.edu </a:t>
            </a:r>
            <a:r>
              <a:rPr lang="en-US" dirty="0" smtClean="0"/>
              <a:t>and </a:t>
            </a:r>
            <a:r>
              <a:rPr lang="en-US" dirty="0" smtClean="0">
                <a:hlinkClick r:id="rId2"/>
              </a:rPr>
              <a:t>rlinchan@uncc.edu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Your code and/or instructions are due before class on Sep. 14th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762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week, we are going to make a quiz to drill </a:t>
            </a:r>
            <a:r>
              <a:rPr lang="en-US" dirty="0" err="1" smtClean="0"/>
              <a:t>amio</a:t>
            </a:r>
            <a:r>
              <a:rPr lang="en-US" dirty="0" smtClean="0"/>
              <a:t> acids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457200"/>
            <a:ext cx="93726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quiz works like this:</a:t>
            </a:r>
          </a:p>
          <a:p>
            <a:endParaRPr lang="en-US" dirty="0" smtClean="0"/>
          </a:p>
          <a:p>
            <a:r>
              <a:rPr lang="en-US" dirty="0" smtClean="0"/>
              <a:t>	It is 30 seconds long.</a:t>
            </a:r>
          </a:p>
          <a:p>
            <a:r>
              <a:rPr lang="en-US" dirty="0" smtClean="0"/>
              <a:t>	</a:t>
            </a:r>
            <a:r>
              <a:rPr lang="en-US" dirty="0" smtClean="0"/>
              <a:t>The quiz ends after 30 seconds or when there is a single in-correct answer.</a:t>
            </a:r>
          </a:p>
          <a:p>
            <a:r>
              <a:rPr lang="en-US" dirty="0" smtClean="0"/>
              <a:t>	</a:t>
            </a:r>
            <a:r>
              <a:rPr lang="en-US" dirty="0" smtClean="0"/>
              <a:t>The program displays the full name of an amino acid (like “</a:t>
            </a:r>
            <a:r>
              <a:rPr lang="en-US" dirty="0" err="1" smtClean="0"/>
              <a:t>alanine</a:t>
            </a:r>
            <a:r>
              <a:rPr lang="en-US" dirty="0" smtClean="0"/>
              <a:t>” ) </a:t>
            </a:r>
          </a:p>
          <a:p>
            <a:r>
              <a:rPr lang="en-US" dirty="0" smtClean="0"/>
              <a:t>	</a:t>
            </a:r>
            <a:r>
              <a:rPr lang="en-US" dirty="0" smtClean="0"/>
              <a:t>	and asks the user to type in the one character code (like a)</a:t>
            </a:r>
          </a:p>
          <a:p>
            <a:r>
              <a:rPr lang="en-US" dirty="0" smtClean="0"/>
              <a:t>	</a:t>
            </a:r>
            <a:r>
              <a:rPr lang="en-US" dirty="0" smtClean="0"/>
              <a:t>The quiz ignores case in the answer.</a:t>
            </a:r>
          </a:p>
          <a:p>
            <a:r>
              <a:rPr lang="en-US" dirty="0" smtClean="0"/>
              <a:t>	</a:t>
            </a:r>
            <a:r>
              <a:rPr lang="en-US" dirty="0" smtClean="0"/>
              <a:t>The total score is the number correct answers…</a:t>
            </a:r>
          </a:p>
          <a:p>
            <a:endParaRPr lang="en-US" dirty="0" smtClean="0"/>
          </a:p>
          <a:p>
            <a:r>
              <a:rPr lang="en-US" dirty="0" smtClean="0"/>
              <a:t>Notes:</a:t>
            </a:r>
          </a:p>
          <a:p>
            <a:endParaRPr lang="en-US" dirty="0" smtClean="0"/>
          </a:p>
          <a:p>
            <a:r>
              <a:rPr lang="en-US" dirty="0" smtClean="0"/>
              <a:t>	You can input a string from the use by using code like:</a:t>
            </a:r>
          </a:p>
          <a:p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dirty="0" smtClean="0"/>
              <a:t> String </a:t>
            </a:r>
            <a:r>
              <a:rPr lang="en-US" dirty="0" err="1" smtClean="0"/>
              <a:t>aString</a:t>
            </a:r>
            <a:r>
              <a:rPr lang="en-US" dirty="0" smtClean="0"/>
              <a:t> = </a:t>
            </a:r>
            <a:r>
              <a:rPr lang="en-US" dirty="0" err="1" smtClean="0"/>
              <a:t>System.</a:t>
            </a:r>
            <a:r>
              <a:rPr lang="en-US" i="1" dirty="0" err="1" smtClean="0"/>
              <a:t>console</a:t>
            </a:r>
            <a:r>
              <a:rPr lang="en-US" i="1" dirty="0" smtClean="0"/>
              <a:t>().</a:t>
            </a:r>
            <a:r>
              <a:rPr lang="en-US" i="1" dirty="0" err="1" smtClean="0"/>
              <a:t>readLine</a:t>
            </a:r>
            <a:r>
              <a:rPr lang="en-US" i="1" dirty="0" smtClean="0"/>
              <a:t>().</a:t>
            </a:r>
            <a:r>
              <a:rPr lang="en-US" i="1" dirty="0" err="1" smtClean="0"/>
              <a:t>toUpperCase</a:t>
            </a:r>
            <a:r>
              <a:rPr lang="en-US" i="1" dirty="0" smtClean="0"/>
              <a:t>();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You can get the first character by using code like:</a:t>
            </a:r>
          </a:p>
          <a:p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dirty="0" smtClean="0"/>
              <a:t> String </a:t>
            </a:r>
            <a:r>
              <a:rPr lang="en-US" dirty="0" err="1" smtClean="0"/>
              <a:t>aChar</a:t>
            </a:r>
            <a:r>
              <a:rPr lang="en-US" dirty="0" smtClean="0"/>
              <a:t> = "" + </a:t>
            </a:r>
            <a:r>
              <a:rPr lang="en-US" dirty="0" err="1" smtClean="0"/>
              <a:t>aString.charAt</a:t>
            </a:r>
            <a:r>
              <a:rPr lang="en-US" dirty="0" smtClean="0"/>
              <a:t>(0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	However, the </a:t>
            </a:r>
            <a:r>
              <a:rPr lang="en-US" dirty="0" err="1" smtClean="0"/>
              <a:t>readline</a:t>
            </a:r>
            <a:r>
              <a:rPr lang="en-US" dirty="0" smtClean="0"/>
              <a:t>() only works when Java is run from the command line</a:t>
            </a:r>
          </a:p>
          <a:p>
            <a:r>
              <a:rPr lang="en-US" dirty="0" smtClean="0"/>
              <a:t>	</a:t>
            </a:r>
            <a:r>
              <a:rPr lang="en-US" dirty="0" smtClean="0"/>
              <a:t>(not Eclipse).</a:t>
            </a:r>
          </a:p>
          <a:p>
            <a:endParaRPr lang="en-US" dirty="0" smtClean="0"/>
          </a:p>
          <a:p>
            <a:r>
              <a:rPr lang="en-US" dirty="0" smtClean="0"/>
              <a:t>	You can edit in Eclipse but use the command line to run the program…</a:t>
            </a:r>
          </a:p>
          <a:p>
            <a:r>
              <a:rPr lang="en-US" dirty="0" smtClean="0"/>
              <a:t>	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62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output… (you don’t have to match the output exactly, but the overall information should be the same in </a:t>
            </a:r>
            <a:r>
              <a:rPr lang="en-US" smtClean="0"/>
              <a:t>your program)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066800"/>
            <a:ext cx="5079473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75</Words>
  <Application>Microsoft Office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</cp:lastModifiedBy>
  <cp:revision>3</cp:revision>
  <dcterms:created xsi:type="dcterms:W3CDTF">2006-08-16T00:00:00Z</dcterms:created>
  <dcterms:modified xsi:type="dcterms:W3CDTF">2015-09-04T18:26:27Z</dcterms:modified>
</cp:coreProperties>
</file>