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33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</p:txBody>
      </p: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17" y="106876"/>
            <a:ext cx="104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reviewed in lab, 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1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genra</a:t>
            </a:r>
            <a:r>
              <a:rPr lang="en-US" dirty="0"/>
              <a:t>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034" y="4096987"/>
            <a:ext cx="519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remember the 10 fold cross validation code…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9</cp:revision>
  <dcterms:created xsi:type="dcterms:W3CDTF">2016-11-23T14:12:39Z</dcterms:created>
  <dcterms:modified xsi:type="dcterms:W3CDTF">2016-11-23T15:59:31Z</dcterms:modified>
</cp:coreProperties>
</file>