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151CCB-DA7A-41D0-A8E5-77CF57AC200C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68086FF3-2DF5-4688-A1E5-F78CF2E8CFE4}">
          <p14:sldIdLst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BB68-01B8-406F-BD58-1DE202320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E567F-D076-4489-90EA-F32A6894C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EBBC-754D-4271-B659-06E77059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F7A5-92BA-45FD-8298-CC6ADE50408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7C28-F227-4251-83B4-4710920D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4543-CB7A-41F3-AC97-80A84002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E31B-4A8E-4850-A83B-EF38E7B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0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91A3-CB93-40BF-8F40-1B61D0F4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27FE2-ED95-471D-9C39-3DCDC1288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E374-6F3C-49DC-AAFB-E3EACC14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F7A5-92BA-45FD-8298-CC6ADE50408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77056-1BCF-41C2-AFEC-1189E79E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AABC8-B9B5-4DF1-A4EA-9FAF9521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E31B-4A8E-4850-A83B-EF38E7B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2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EC6BD-ABAD-4333-B0B7-08BF8749D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EC731-2B03-4E7F-8706-1AAAFE8AC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7989E-D701-4735-8474-BBC02BF9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F7A5-92BA-45FD-8298-CC6ADE50408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37AE-82D7-41D5-AFF0-EA142901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C3686-1958-4D45-B184-D15B8622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E31B-4A8E-4850-A83B-EF38E7B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4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D27F-1465-4E0C-BFA8-8FEB03B6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51C1-7B08-4C6B-BD02-BC6005502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5186B-7C5C-4E9B-A867-69B73913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F7A5-92BA-45FD-8298-CC6ADE50408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3DD13-E5AF-43F1-BF3E-4D5D94C0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9A7EB-BD15-4468-8D2B-C21E6C73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E31B-4A8E-4850-A83B-EF38E7B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6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CDD3-8E0D-4457-B302-304C6FD3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1DA0F-AE19-40CB-9E02-E8F7121C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39BA-7747-4D60-9C94-09EBBF1B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F7A5-92BA-45FD-8298-CC6ADE50408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B1270-3022-4D77-9BB1-8FB5DF50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A437-BFED-49C5-9D83-3DF03BFA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E31B-4A8E-4850-A83B-EF38E7B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1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3876-A2E0-4121-A3F2-BC7D9C1E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6CFC-161E-4412-A9A0-BC9C8F22D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8FEB-EC0B-464C-8ED7-7A4C1C0A7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DDC59-9DE5-47F7-83BB-9E5CAD84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F7A5-92BA-45FD-8298-CC6ADE50408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BCF13-0582-4393-8434-D5881306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D860E-C3F5-4DA4-8730-9863EEA2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E31B-4A8E-4850-A83B-EF38E7B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E44A-DEAC-41C2-835C-B0B6EB46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5C698-9D92-45E3-B7D6-606C8620B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28C84-8586-4CBB-A7AA-B3B4C7B69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4D0CB-8BEA-4F4E-8618-E5E53F3E2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DABD1-10BF-47F9-BE64-22E8BA52E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4BBEA-7BA8-4445-9B72-BC78B457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F7A5-92BA-45FD-8298-CC6ADE50408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F39ED-F4DE-4472-8B48-0F0CF62A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F6317-9095-44F2-8E91-513D664B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E31B-4A8E-4850-A83B-EF38E7B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186E-7FAE-4373-AC4C-98D59D8B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47B34-6846-489C-92F6-3CC19DB3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F7A5-92BA-45FD-8298-CC6ADE50408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3A5EE-53F7-4002-8E85-2820224F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AC1E8-AB5C-4988-9D6C-3C7F0DA4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E31B-4A8E-4850-A83B-EF38E7B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5E155-6173-49A4-9620-2E64452B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F7A5-92BA-45FD-8298-CC6ADE50408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25044-7535-49DE-AC3B-DCE21784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74F4E-1D93-4BAC-AAE9-113FE698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E31B-4A8E-4850-A83B-EF38E7B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70B8-AC7A-45F0-951E-589FFAD9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2628-5FB2-4199-B6ED-AAF1D471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C3628-992F-4935-A322-70D175040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89F00-6871-420D-B934-5BBA2B36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F7A5-92BA-45FD-8298-CC6ADE50408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EDBD1-95ED-43E3-ADC3-85E028E0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6BDED-F8B2-47AF-9B61-40B9833A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E31B-4A8E-4850-A83B-EF38E7B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0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8A4E-A2FE-467F-A199-26941A1A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D28B6-7018-4C40-8B54-B2E237746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DD508-1A4A-49BF-B86B-048A45285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9E18C-A642-4907-BDB4-20E35663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F7A5-92BA-45FD-8298-CC6ADE50408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0A97D-C309-46B1-A478-B7ED6B0F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1DC2E-BC2D-44F6-A299-8D0EFA2D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E31B-4A8E-4850-A83B-EF38E7B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50409-163C-48CD-803F-092B776C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D3A11-24C1-463F-B8F1-08633D777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213F8-EB5A-4AC7-B464-CA5497C2B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F7A5-92BA-45FD-8298-CC6ADE50408B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EB0F-CFCF-4B8B-9439-229EEFEB6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049DB-9581-4768-80B2-98356657C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EE31B-4A8E-4850-A83B-EF38E7BD1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7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5ADBF2-7934-43AD-8BD2-218B6108680C}"/>
              </a:ext>
            </a:extLst>
          </p:cNvPr>
          <p:cNvSpPr txBox="1"/>
          <p:nvPr/>
        </p:nvSpPr>
        <p:spPr>
          <a:xfrm>
            <a:off x="641268" y="380010"/>
            <a:ext cx="20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last example…</a:t>
            </a:r>
          </a:p>
        </p:txBody>
      </p:sp>
    </p:spTree>
    <p:extLst>
      <p:ext uri="{BB962C8B-B14F-4D97-AF65-F5344CB8AC3E}">
        <p14:creationId xmlns:p14="http://schemas.microsoft.com/office/powerpoint/2010/main" val="116937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1A0EE-C656-4563-AC79-AF21D0A97628}"/>
              </a:ext>
            </a:extLst>
          </p:cNvPr>
          <p:cNvSpPr txBox="1"/>
          <p:nvPr/>
        </p:nvSpPr>
        <p:spPr>
          <a:xfrm>
            <a:off x="807522" y="249382"/>
            <a:ext cx="108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D3 library has lots of nice visualization examples to show off what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do in the browser…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269C78-293A-428E-BE92-870A637C3CBB}"/>
              </a:ext>
            </a:extLst>
          </p:cNvPr>
          <p:cNvSpPr/>
          <p:nvPr/>
        </p:nvSpPr>
        <p:spPr>
          <a:xfrm>
            <a:off x="7617337" y="6343794"/>
            <a:ext cx="3797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https://github.com/d3/d3/wiki/gallery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5B672-2BCB-4356-858F-E897FA5A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90" y="696397"/>
            <a:ext cx="6638740" cy="55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0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473B0B-84DE-42D3-93E7-041B5B47F266}"/>
              </a:ext>
            </a:extLst>
          </p:cNvPr>
          <p:cNvSpPr txBox="1"/>
          <p:nvPr/>
        </p:nvSpPr>
        <p:spPr>
          <a:xfrm>
            <a:off x="-1" y="-35624"/>
            <a:ext cx="839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(forever unfinished) attempt to visualize 16S experimental data in </a:t>
            </a:r>
            <a:r>
              <a:rPr lang="en-US" dirty="0" err="1"/>
              <a:t>javascript</a:t>
            </a:r>
            <a:r>
              <a:rPr lang="en-US" dirty="0"/>
              <a:t> with D3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5F672-B52E-4CE2-85A6-36DA3F4A2F2D}"/>
              </a:ext>
            </a:extLst>
          </p:cNvPr>
          <p:cNvSpPr/>
          <p:nvPr/>
        </p:nvSpPr>
        <p:spPr>
          <a:xfrm>
            <a:off x="3523012" y="6193419"/>
            <a:ext cx="8506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http://afodor.github.io/ForceTree.html?FileToOpen=ismeJRDP_CaseControl.json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6D4EA-5A9E-43E2-A320-6409A35C9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02" y="498763"/>
            <a:ext cx="5780419" cy="47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1D26E-C71E-4583-A9F7-8947F97C810F}"/>
              </a:ext>
            </a:extLst>
          </p:cNvPr>
          <p:cNvSpPr txBox="1"/>
          <p:nvPr/>
        </p:nvSpPr>
        <p:spPr>
          <a:xfrm>
            <a:off x="712519" y="285008"/>
            <a:ext cx="585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solve scoping issues, I have a </a:t>
            </a:r>
            <a:r>
              <a:rPr lang="en-US" dirty="0" err="1"/>
              <a:t>StaticHolder</a:t>
            </a:r>
            <a:r>
              <a:rPr lang="en-US" dirty="0"/>
              <a:t> function/object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7698E-24BB-4ABC-96F8-74AE7A2D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19" y="878527"/>
            <a:ext cx="4076700" cy="521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15E90-C6B6-42A6-8118-37A3747B70C8}"/>
              </a:ext>
            </a:extLst>
          </p:cNvPr>
          <p:cNvSpPr txBox="1"/>
          <p:nvPr/>
        </p:nvSpPr>
        <p:spPr>
          <a:xfrm>
            <a:off x="1603169" y="60920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so on….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FDDDB-7062-4964-8CE9-6A52E2CB1584}"/>
              </a:ext>
            </a:extLst>
          </p:cNvPr>
          <p:cNvSpPr txBox="1"/>
          <p:nvPr/>
        </p:nvSpPr>
        <p:spPr>
          <a:xfrm>
            <a:off x="5391397" y="878527"/>
            <a:ext cx="65921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time you “new” this you get an object with functions that</a:t>
            </a:r>
          </a:p>
          <a:p>
            <a:r>
              <a:rPr lang="en-US" dirty="0"/>
              <a:t>point to a common object (called </a:t>
            </a:r>
            <a:r>
              <a:rPr lang="en-US" dirty="0" err="1"/>
              <a:t>StaticHolder</a:t>
            </a:r>
            <a:r>
              <a:rPr lang="en-US" dirty="0"/>
              <a:t>) that holds all the </a:t>
            </a:r>
          </a:p>
          <a:p>
            <a:r>
              <a:rPr lang="en-US" dirty="0"/>
              <a:t>Static data…</a:t>
            </a:r>
          </a:p>
          <a:p>
            <a:endParaRPr lang="en-US" dirty="0"/>
          </a:p>
          <a:p>
            <a:r>
              <a:rPr lang="en-US" dirty="0"/>
              <a:t>One of many, many different ways you allow common access</a:t>
            </a:r>
          </a:p>
          <a:p>
            <a:r>
              <a:rPr lang="en-US" dirty="0"/>
              <a:t>without “polluting” the global scope</a:t>
            </a:r>
          </a:p>
          <a:p>
            <a:r>
              <a:rPr lang="en-US" dirty="0"/>
              <a:t>(many other methods for achieving the same objective can be found</a:t>
            </a:r>
          </a:p>
          <a:p>
            <a:r>
              <a:rPr lang="en-US" dirty="0"/>
              <a:t>in the </a:t>
            </a:r>
            <a:r>
              <a:rPr lang="en-US" dirty="0" err="1"/>
              <a:t>Javascript</a:t>
            </a:r>
            <a:r>
              <a:rPr lang="en-US" dirty="0"/>
              <a:t> Ninja book…)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65F241-3606-4C7B-9712-5D02C3FB1F50}"/>
              </a:ext>
            </a:extLst>
          </p:cNvPr>
          <p:cNvSpPr/>
          <p:nvPr/>
        </p:nvSpPr>
        <p:spPr>
          <a:xfrm>
            <a:off x="7006732" y="5907376"/>
            <a:ext cx="375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http://afodor.github.io/d3ForceTree.js</a:t>
            </a:r>
          </a:p>
        </p:txBody>
      </p:sp>
    </p:spTree>
    <p:extLst>
      <p:ext uri="{BB962C8B-B14F-4D97-AF65-F5344CB8AC3E}">
        <p14:creationId xmlns:p14="http://schemas.microsoft.com/office/powerpoint/2010/main" val="150496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0E460-1C34-4428-A9E8-E0241265C687}"/>
              </a:ext>
            </a:extLst>
          </p:cNvPr>
          <p:cNvSpPr txBox="1"/>
          <p:nvPr/>
        </p:nvSpPr>
        <p:spPr>
          <a:xfrm>
            <a:off x="878774" y="308759"/>
            <a:ext cx="764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(poorly named) function GO(…) will add the graphics to a browser window…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71EB24-881A-464C-BB9A-A5CD43A33113}"/>
              </a:ext>
            </a:extLst>
          </p:cNvPr>
          <p:cNvSpPr/>
          <p:nvPr/>
        </p:nvSpPr>
        <p:spPr>
          <a:xfrm>
            <a:off x="7161111" y="6275511"/>
            <a:ext cx="375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http://afodor.github.io/d3ForceTree.js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3E5BB-4E0B-4AE3-A8AA-A355AAD7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49" y="678091"/>
            <a:ext cx="4610100" cy="50101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CEB014-5E3E-46C7-B582-7D6F972B834E}"/>
              </a:ext>
            </a:extLst>
          </p:cNvPr>
          <p:cNvCxnSpPr/>
          <p:nvPr/>
        </p:nvCxnSpPr>
        <p:spPr>
          <a:xfrm flipH="1">
            <a:off x="4785755" y="130628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7F4C53-3A98-4364-BE27-07264D0BE0B3}"/>
              </a:ext>
            </a:extLst>
          </p:cNvPr>
          <p:cNvSpPr txBox="1"/>
          <p:nvPr/>
        </p:nvSpPr>
        <p:spPr>
          <a:xfrm>
            <a:off x="5830785" y="1151906"/>
            <a:ext cx="5061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the “statics” object, the “GO” object uses</a:t>
            </a:r>
          </a:p>
          <a:p>
            <a:r>
              <a:rPr lang="en-US" dirty="0"/>
              <a:t>closures for encapsulation.</a:t>
            </a:r>
          </a:p>
          <a:p>
            <a:endParaRPr lang="en-US" dirty="0"/>
          </a:p>
          <a:p>
            <a:r>
              <a:rPr lang="en-US" dirty="0"/>
              <a:t>The functions in “GO” will each have access to their </a:t>
            </a:r>
          </a:p>
          <a:p>
            <a:r>
              <a:rPr lang="en-US" dirty="0"/>
              <a:t>own copy of the data…</a:t>
            </a:r>
          </a:p>
        </p:txBody>
      </p:sp>
    </p:spTree>
    <p:extLst>
      <p:ext uri="{BB962C8B-B14F-4D97-AF65-F5344CB8AC3E}">
        <p14:creationId xmlns:p14="http://schemas.microsoft.com/office/powerpoint/2010/main" val="286691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64CDB8-E7DF-4F03-A5E4-671BDDEA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16" y="1159329"/>
            <a:ext cx="9324975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EF32BD-2130-4095-ACE9-F33BA3C10F2D}"/>
              </a:ext>
            </a:extLst>
          </p:cNvPr>
          <p:cNvSpPr txBox="1"/>
          <p:nvPr/>
        </p:nvSpPr>
        <p:spPr>
          <a:xfrm>
            <a:off x="724395" y="368135"/>
            <a:ext cx="737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allows (at least in theory) for multiple graphs each with their </a:t>
            </a:r>
            <a:r>
              <a:rPr lang="en-US"/>
              <a:t>own state…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AE303-3830-4E62-B4D4-97E7F69B8A2C}"/>
              </a:ext>
            </a:extLst>
          </p:cNvPr>
          <p:cNvCxnSpPr/>
          <p:nvPr/>
        </p:nvCxnSpPr>
        <p:spPr>
          <a:xfrm flipH="1">
            <a:off x="6270171" y="2196935"/>
            <a:ext cx="1923803" cy="4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400D646-A5D5-4A04-8CC1-1540A69D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7" y="4737079"/>
            <a:ext cx="53340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3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535DB4-C248-4F2C-B230-6F681C5C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084"/>
            <a:ext cx="533400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3E10F8-538D-4A1D-B9B0-5D0EE4479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26" y="1414959"/>
            <a:ext cx="7762875" cy="23717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13FACD-10A3-4EB1-8DA5-EA43B0DF6C31}"/>
              </a:ext>
            </a:extLst>
          </p:cNvPr>
          <p:cNvCxnSpPr>
            <a:cxnSpLocks/>
          </p:cNvCxnSpPr>
          <p:nvPr/>
        </p:nvCxnSpPr>
        <p:spPr>
          <a:xfrm>
            <a:off x="3301340" y="938151"/>
            <a:ext cx="0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D8E5AF-8C07-42F7-8C28-2D858E2C7966}"/>
              </a:ext>
            </a:extLst>
          </p:cNvPr>
          <p:cNvSpPr txBox="1"/>
          <p:nvPr/>
        </p:nvSpPr>
        <p:spPr>
          <a:xfrm>
            <a:off x="5094514" y="578921"/>
            <a:ext cx="159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ForceTree.html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55794-BB9D-44E9-A277-CAA24AAFBA30}"/>
              </a:ext>
            </a:extLst>
          </p:cNvPr>
          <p:cNvSpPr txBox="1"/>
          <p:nvPr/>
        </p:nvSpPr>
        <p:spPr>
          <a:xfrm>
            <a:off x="5021282" y="2025732"/>
            <a:ext cx="159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ForceTree.html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DB3789-328D-4DE8-AAB9-B02873DAED9D}"/>
              </a:ext>
            </a:extLst>
          </p:cNvPr>
          <p:cNvCxnSpPr>
            <a:cxnSpLocks/>
          </p:cNvCxnSpPr>
          <p:nvPr/>
        </p:nvCxnSpPr>
        <p:spPr>
          <a:xfrm>
            <a:off x="4498770" y="3590741"/>
            <a:ext cx="366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88F688-C6CA-4DBA-8F3E-82D0501502DD}"/>
              </a:ext>
            </a:extLst>
          </p:cNvPr>
          <p:cNvSpPr txBox="1"/>
          <p:nvPr/>
        </p:nvSpPr>
        <p:spPr>
          <a:xfrm>
            <a:off x="5583829" y="3916279"/>
            <a:ext cx="244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ForceTreeDaughter.html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C2BF4C-7AD2-4C2F-AEBD-1B0DD08F8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688" y="2638471"/>
            <a:ext cx="41338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9F2D6B-6E21-4BEB-9AC6-A50BB94A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04" y="252535"/>
            <a:ext cx="4905375" cy="6257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49C423-2BF2-4C8D-A6FB-75513313F0ED}"/>
              </a:ext>
            </a:extLst>
          </p:cNvPr>
          <p:cNvSpPr txBox="1"/>
          <p:nvPr/>
        </p:nvSpPr>
        <p:spPr>
          <a:xfrm>
            <a:off x="5272645" y="273133"/>
            <a:ext cx="629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appropriate functions in “GO” take care of their own window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F0FAA7-052D-4628-A6C3-A846BEF935C3}"/>
              </a:ext>
            </a:extLst>
          </p:cNvPr>
          <p:cNvCxnSpPr/>
          <p:nvPr/>
        </p:nvCxnSpPr>
        <p:spPr>
          <a:xfrm flipH="1">
            <a:off x="3657600" y="4013860"/>
            <a:ext cx="1104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DE3EE9-4012-44DC-A268-E6FB3A7B97CE}"/>
              </a:ext>
            </a:extLst>
          </p:cNvPr>
          <p:cNvSpPr txBox="1"/>
          <p:nvPr/>
        </p:nvSpPr>
        <p:spPr>
          <a:xfrm>
            <a:off x="5094514" y="3954483"/>
            <a:ext cx="455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in this “GO” object access by closures</a:t>
            </a:r>
          </a:p>
        </p:txBody>
      </p:sp>
    </p:spTree>
    <p:extLst>
      <p:ext uri="{BB962C8B-B14F-4D97-AF65-F5344CB8AC3E}">
        <p14:creationId xmlns:p14="http://schemas.microsoft.com/office/powerpoint/2010/main" val="76246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27E39-6D21-48F2-A4E8-8A6F1A4F24D8}"/>
              </a:ext>
            </a:extLst>
          </p:cNvPr>
          <p:cNvSpPr txBox="1"/>
          <p:nvPr/>
        </p:nvSpPr>
        <p:spPr>
          <a:xfrm>
            <a:off x="1104405" y="201882"/>
            <a:ext cx="905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working particularly well, but the idea was to allow for multiple views of the same data…….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0C5C7-B5AC-408F-B530-4DB58FF9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682707"/>
            <a:ext cx="11304814" cy="57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0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9</cp:revision>
  <dcterms:created xsi:type="dcterms:W3CDTF">2017-12-03T22:20:33Z</dcterms:created>
  <dcterms:modified xsi:type="dcterms:W3CDTF">2017-12-03T22:48:07Z</dcterms:modified>
</cp:coreProperties>
</file>