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06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encemag.org/content/sci/338/6103/120.full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2400"/>
            <a:ext cx="63312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 patients have cancer (case)</a:t>
            </a:r>
          </a:p>
          <a:p>
            <a:r>
              <a:rPr lang="en-US" dirty="0" smtClean="0"/>
              <a:t>Of the patients that have cancer, 14 have the E. Coli infection</a:t>
            </a:r>
          </a:p>
          <a:p>
            <a:endParaRPr lang="en-US" dirty="0" smtClean="0"/>
          </a:p>
          <a:p>
            <a:r>
              <a:rPr lang="en-US" dirty="0" smtClean="0"/>
              <a:t>24 patients do not have cancer (control)</a:t>
            </a:r>
          </a:p>
          <a:p>
            <a:r>
              <a:rPr lang="en-US" dirty="0" smtClean="0"/>
              <a:t>Of the patients that don’t have cancer, 5 have the E. Coli infection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057400"/>
            <a:ext cx="845269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(1) Make a 2 * 2 contingency table (consider case/control as cancer/non-cancer)</a:t>
            </a:r>
          </a:p>
          <a:p>
            <a:endParaRPr lang="en-US" dirty="0" smtClean="0"/>
          </a:p>
          <a:p>
            <a:r>
              <a:rPr lang="en-US" dirty="0" smtClean="0"/>
              <a:t>(2) What is the odds ratio for people with the infection vs. people without the infection?</a:t>
            </a:r>
          </a:p>
          <a:p>
            <a:endParaRPr lang="en-US" dirty="0" smtClean="0"/>
          </a:p>
          <a:p>
            <a:r>
              <a:rPr lang="en-US" dirty="0" smtClean="0"/>
              <a:t>(3) What is the risk ratio for people with the infection vs. people without the infection?</a:t>
            </a:r>
          </a:p>
          <a:p>
            <a:endParaRPr lang="en-US" dirty="0" smtClean="0"/>
          </a:p>
          <a:p>
            <a:r>
              <a:rPr lang="en-US" dirty="0" smtClean="0"/>
              <a:t>(4) Is this a case where you would expect the odds ratio and the risk ratio to be</a:t>
            </a:r>
          </a:p>
          <a:p>
            <a:r>
              <a:rPr lang="en-US" dirty="0" smtClean="0"/>
              <a:t>approximately the same.  </a:t>
            </a:r>
            <a:r>
              <a:rPr lang="en-US" smtClean="0"/>
              <a:t>Why or why not?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93090" y="5791200"/>
            <a:ext cx="7284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(This is real data from one of my papers: </a:t>
            </a:r>
          </a:p>
          <a:p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www.sciencemag.org/content/sci/338/6103/120.full.html</a:t>
            </a:r>
            <a:r>
              <a:rPr lang="en-US" dirty="0" smtClean="0"/>
              <a:t>; </a:t>
            </a:r>
          </a:p>
          <a:p>
            <a:r>
              <a:rPr lang="en-US" dirty="0" smtClean="0"/>
              <a:t>	</a:t>
            </a:r>
            <a:r>
              <a:rPr lang="en-US" dirty="0" smtClean="0"/>
              <a:t>Fig. 3)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4</cp:revision>
  <dcterms:created xsi:type="dcterms:W3CDTF">2006-08-16T00:00:00Z</dcterms:created>
  <dcterms:modified xsi:type="dcterms:W3CDTF">2015-10-02T20:57:28Z</dcterms:modified>
</cp:coreProperties>
</file>