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730836" y="973776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2069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example results from </a:t>
            </a:r>
            <a:r>
              <a:rPr lang="en-US" dirty="0" err="1" smtClean="0"/>
              <a:t>DeSeq</a:t>
            </a:r>
            <a:r>
              <a:rPr lang="en-US" dirty="0" smtClean="0"/>
              <a:t> (a popular RNA-</a:t>
            </a:r>
            <a:r>
              <a:rPr lang="en-US" dirty="0" err="1" smtClean="0"/>
              <a:t>seq</a:t>
            </a:r>
            <a:r>
              <a:rPr lang="en-US" dirty="0" smtClean="0"/>
              <a:t> analysis tool)…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408" y="617517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those rows.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36604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1882</Words>
  <Application>Microsoft Office PowerPoint</Application>
  <PresentationFormat>Widescreen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95</cp:revision>
  <dcterms:created xsi:type="dcterms:W3CDTF">2016-05-20T15:54:39Z</dcterms:created>
  <dcterms:modified xsi:type="dcterms:W3CDTF">2016-05-27T13:38:25Z</dcterms:modified>
</cp:coreProperties>
</file>