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994B0-15EB-4171-B4A2-60B7410CFA1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1FA07-61D2-4525-8ECC-C959FF2CB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7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1FA07-61D2-4525-8ECC-C959FF2CBA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2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81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3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2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3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3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6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4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2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5121-EDCD-4BC3-8884-07E7433927A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9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D5121-EDCD-4BC3-8884-07E7433927A8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3E682-E833-4FAA-BB0E-E4DD1A070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3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2159" y="2167003"/>
            <a:ext cx="82984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Visualizing and building statistical models on multi-variate data in R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Anthony Fodor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Bioinformatics and Genomics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	UNC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Charlotte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4248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19414"/>
            <a:ext cx="4775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you are following along with our datasets…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will be using the data from this paper…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6538"/>
            <a:ext cx="10137562" cy="46201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17935" y="6112505"/>
            <a:ext cx="8920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https://microbiomejournal.biomedcentral.com/articles/10.1186/s40168-017-0338-7</a:t>
            </a:r>
          </a:p>
        </p:txBody>
      </p:sp>
    </p:spTree>
    <p:extLst>
      <p:ext uri="{BB962C8B-B14F-4D97-AF65-F5344CB8AC3E}">
        <p14:creationId xmlns:p14="http://schemas.microsoft.com/office/powerpoint/2010/main" val="369672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0142" y="306888"/>
            <a:ext cx="932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Tables and r-scripts were nicely organized by Kathryn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Winglee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(now of the CDC in Atlanta)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75050" y="6263107"/>
            <a:ext cx="4582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https://github.com/kwinglee/UrbanRuralChina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34" y="1320892"/>
            <a:ext cx="11264123" cy="2523269"/>
          </a:xfrm>
          <a:prstGeom prst="rect">
            <a:avLst/>
          </a:prstGeom>
        </p:spPr>
      </p:pic>
      <p:pic>
        <p:nvPicPr>
          <p:cNvPr id="1026" name="Picture 2" descr="Winglee, Kathry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42" y="4543512"/>
            <a:ext cx="20955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3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304" y="400833"/>
            <a:ext cx="579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will use this spreadsheet as our base input into R…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8224" y="6418255"/>
            <a:ext cx="135364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https://github.com/kwinglee/UrbanRuralChina/blob/master/16SrRNA/inputData/RDP/genus_taxaAsColumnsLogNorm_WithMetadata.txt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66" y="945385"/>
            <a:ext cx="11360458" cy="332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3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4882" y="444674"/>
            <a:ext cx="109824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spreadsheet has the following features: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The taxa are columns; the rows are samples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metadata (urban vs. rural,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timepoint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are in the same spreadsheet as the relative abundance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counts are log-normalized according to the following formula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809" y="1970631"/>
            <a:ext cx="5903739" cy="26769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08099" y="4511562"/>
            <a:ext cx="469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https://www.nature.com/articles/ismej2013106</a:t>
            </a:r>
          </a:p>
        </p:txBody>
      </p:sp>
    </p:spTree>
    <p:extLst>
      <p:ext uri="{BB962C8B-B14F-4D97-AF65-F5344CB8AC3E}">
        <p14:creationId xmlns:p14="http://schemas.microsoft.com/office/powerpoint/2010/main" val="118050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08" y="688932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you have your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own dataset…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97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85</Words>
  <Application>Microsoft Office PowerPoint</Application>
  <PresentationFormat>Widescreen</PresentationFormat>
  <Paragraphs>22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UNC Charlotte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Fodor, Anthony</dc:creator>
  <cp:lastModifiedBy>Fodor, Anthony</cp:lastModifiedBy>
  <cp:revision>15</cp:revision>
  <dcterms:created xsi:type="dcterms:W3CDTF">2018-10-12T18:15:23Z</dcterms:created>
  <dcterms:modified xsi:type="dcterms:W3CDTF">2018-10-12T19:27:27Z</dcterms:modified>
</cp:coreProperties>
</file>