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6FA89-8905-48F4-85A6-F8FF8001D8A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D8C8-A98D-41DA-A29F-24C0C7B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B864A-AA52-4C63-ADDC-76885D65658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93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AA723-9F25-4666-934A-A324D54DD2E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2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DBE60-7079-42C1-8666-350906F8CBE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6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EAB8-DB52-4029-A125-4D11D8C6CBA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10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BE42A-0652-4125-AEB6-6AFE8B46E70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2F78-2D7A-422E-BC7A-E1AE5016E117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35458" y="486888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0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380010"/>
            <a:ext cx="1004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write perfectly good test code just throwing Exceptions,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a lot of people use a package called JUnit that allows for a more formal declaration of tests…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81112"/>
            <a:ext cx="9906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96" y="178130"/>
            <a:ext cx="65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Navigate to the plugin’s directory where you installed Eclipse…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14" y="547462"/>
            <a:ext cx="8072785" cy="6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60" y="1773506"/>
            <a:ext cx="7267575" cy="1885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28800" y="3313216"/>
            <a:ext cx="546265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803" y="4203865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 you are looking for the junit.jar file</a:t>
            </a:r>
          </a:p>
        </p:txBody>
      </p:sp>
    </p:spTree>
    <p:extLst>
      <p:ext uri="{BB962C8B-B14F-4D97-AF65-F5344CB8AC3E}">
        <p14:creationId xmlns:p14="http://schemas.microsoft.com/office/powerpoint/2010/main" val="7199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57" y="837458"/>
            <a:ext cx="947737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662" y="178132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Right-click on your Java project -&gt; choose properties -&gt; choose “add External jar”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add the jar file to eclipse</a:t>
            </a:r>
          </a:p>
        </p:txBody>
      </p:sp>
    </p:spTree>
    <p:extLst>
      <p:ext uri="{BB962C8B-B14F-4D97-AF65-F5344CB8AC3E}">
        <p14:creationId xmlns:p14="http://schemas.microsoft.com/office/powerpoint/2010/main" val="169933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1" y="0"/>
            <a:ext cx="6610350" cy="666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151418" y="4809506"/>
            <a:ext cx="997527" cy="7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33953" y="4667003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will allow you to directly make a test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case…</a:t>
            </a:r>
          </a:p>
        </p:txBody>
      </p:sp>
    </p:spTree>
    <p:extLst>
      <p:ext uri="{BB962C8B-B14F-4D97-AF65-F5344CB8AC3E}">
        <p14:creationId xmlns:p14="http://schemas.microsoft.com/office/powerpoint/2010/main" val="315471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69" y="863744"/>
            <a:ext cx="4752975" cy="5629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13808" y="3313216"/>
            <a:ext cx="973776" cy="1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132" y="2671948"/>
            <a:ext cx="2683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methods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set up and tear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 resources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test may need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(see Junit documentation) </a:t>
            </a:r>
          </a:p>
        </p:txBody>
      </p:sp>
    </p:spTree>
    <p:extLst>
      <p:ext uri="{BB962C8B-B14F-4D97-AF65-F5344CB8AC3E}">
        <p14:creationId xmlns:p14="http://schemas.microsoft.com/office/powerpoint/2010/main" val="189265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5" y="884031"/>
            <a:ext cx="5042807" cy="4086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678" y="83127"/>
            <a:ext cx="778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Alternatively, you can just type all this stuff directly (from any text editor….)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56364" y="2030681"/>
            <a:ext cx="1151906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74" y="1686298"/>
            <a:ext cx="394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 doesn’t do such a good job here.</a:t>
            </a:r>
          </a:p>
          <a:p>
            <a:r>
              <a:rPr lang="en-US" dirty="0"/>
              <a:t>You need to add extends </a:t>
            </a:r>
            <a:r>
              <a:rPr lang="en-US" dirty="0" err="1"/>
              <a:t>TestCase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6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41" y="972168"/>
            <a:ext cx="5654478" cy="37423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705101" y="3063834"/>
            <a:ext cx="1045029" cy="15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5757" y="2850079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Junit architecture will run any method that starts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(all lower case)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08810" y="3823855"/>
            <a:ext cx="106878" cy="98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3808" y="5142016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Eclipse has provided us with a method stub that just causes the test to fail</a:t>
            </a:r>
          </a:p>
        </p:txBody>
      </p:sp>
    </p:spTree>
    <p:extLst>
      <p:ext uri="{BB962C8B-B14F-4D97-AF65-F5344CB8AC3E}">
        <p14:creationId xmlns:p14="http://schemas.microsoft.com/office/powerpoint/2010/main" val="395196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3" y="260020"/>
            <a:ext cx="7696200" cy="5981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854535" y="4286992"/>
            <a:ext cx="1045029" cy="12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1439" y="3883231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Run this as a JUnit test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directly from the Eclipse environment</a:t>
            </a:r>
          </a:p>
        </p:txBody>
      </p:sp>
    </p:spTree>
    <p:extLst>
      <p:ext uri="{BB962C8B-B14F-4D97-AF65-F5344CB8AC3E}">
        <p14:creationId xmlns:p14="http://schemas.microsoft.com/office/powerpoint/2010/main" val="65275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71" y="954293"/>
            <a:ext cx="7553325" cy="540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543" y="34438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are test just fails (as we’ve instructed it to…)</a:t>
            </a:r>
          </a:p>
        </p:txBody>
      </p:sp>
    </p:spTree>
    <p:extLst>
      <p:ext uri="{BB962C8B-B14F-4D97-AF65-F5344CB8AC3E}">
        <p14:creationId xmlns:p14="http://schemas.microsoft.com/office/powerpoint/2010/main" val="265141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7538" y="463138"/>
            <a:ext cx="94182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is challenging.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is often much more challenging to write than the original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you would like to test what would happen to your code under every possibility.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impossible.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to balance your effort in testing against how confident you are in a piece of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can’t really demonstrate that code completely lacks bugs…</a:t>
            </a:r>
          </a:p>
        </p:txBody>
      </p:sp>
    </p:spTree>
    <p:extLst>
      <p:ext uri="{BB962C8B-B14F-4D97-AF65-F5344CB8AC3E}">
        <p14:creationId xmlns:p14="http://schemas.microsoft.com/office/powerpoint/2010/main" val="295291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04925"/>
            <a:ext cx="11525250" cy="424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158" y="344384"/>
            <a:ext cx="974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failed attempt at a very simple test case.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 is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return the “&gt;” and the test case didn’t take that into account…</a:t>
            </a:r>
          </a:p>
        </p:txBody>
      </p:sp>
    </p:spTree>
    <p:extLst>
      <p:ext uri="{BB962C8B-B14F-4D97-AF65-F5344CB8AC3E}">
        <p14:creationId xmlns:p14="http://schemas.microsoft.com/office/powerpoint/2010/main" val="410411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1" y="1317296"/>
            <a:ext cx="10752375" cy="4418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09" y="463138"/>
            <a:ext cx="327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happier version of the test…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983990" y="6294797"/>
            <a:ext cx="9878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https://github.com/afodor/metagenomicsTools/blob/master/src/parsers/test/TestFastaSeq.java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8244" y="832470"/>
            <a:ext cx="997527" cy="149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149" y="64246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Green is good…</a:t>
            </a:r>
          </a:p>
        </p:txBody>
      </p:sp>
    </p:spTree>
    <p:extLst>
      <p:ext uri="{BB962C8B-B14F-4D97-AF65-F5344CB8AC3E}">
        <p14:creationId xmlns:p14="http://schemas.microsoft.com/office/powerpoint/2010/main" val="182787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51" y="885825"/>
            <a:ext cx="9134475" cy="508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3782" y="35629"/>
            <a:ext cx="7836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add more test cases to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we would have a test for every public method in all of our classes…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3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93925" y="498475"/>
            <a:ext cx="4795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You can collect TestCases together into TestSuites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286000" y="1219200"/>
          <a:ext cx="7315200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4" imgW="4361905" imgH="2905531" progId="Paint.Picture">
                  <p:embed/>
                </p:oleObj>
              </mc:Choice>
              <mc:Fallback>
                <p:oleObj name="Bitmap Image" r:id="rId4" imgW="4361905" imgH="2905531" progId="Paint.Picture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7315200" cy="487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Line 4"/>
          <p:cNvSpPr>
            <a:spLocks noChangeShapeType="1"/>
          </p:cNvSpPr>
          <p:nvPr/>
        </p:nvSpPr>
        <p:spPr bwMode="auto">
          <a:xfrm flipH="1">
            <a:off x="8458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94488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3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2514600" y="900113"/>
          <a:ext cx="7010400" cy="54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Bitmap Image" r:id="rId4" imgW="6533333" imgH="5057143" progId="Paint.Picture">
                  <p:embed/>
                </p:oleObj>
              </mc:Choice>
              <mc:Fallback>
                <p:oleObj name="Bitmap Image" r:id="rId4" imgW="6533333" imgH="5057143" progId="Paint.Picture">
                  <p:embed/>
                  <p:pic>
                    <p:nvPicPr>
                      <p:cNvPr id="75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00113"/>
                        <a:ext cx="7010400" cy="542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193925" y="117475"/>
            <a:ext cx="3403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Run our Suite just like a TestCase…</a:t>
            </a:r>
          </a:p>
        </p:txBody>
      </p:sp>
    </p:spTree>
    <p:extLst>
      <p:ext uri="{BB962C8B-B14F-4D97-AF65-F5344CB8AC3E}">
        <p14:creationId xmlns:p14="http://schemas.microsoft.com/office/powerpoint/2010/main" val="427682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752600" y="1219201"/>
          <a:ext cx="8534400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Bitmap Image" r:id="rId4" imgW="7935433" imgH="4067743" progId="Paint.Picture">
                  <p:embed/>
                </p:oleObj>
              </mc:Choice>
              <mc:Fallback>
                <p:oleObj name="Bitmap Image" r:id="rId4" imgW="7935433" imgH="4067743" progId="Paint.Picture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1"/>
                        <a:ext cx="8534400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311400" y="304800"/>
            <a:ext cx="4558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Eclipse keeps track of what tests have passed…</a:t>
            </a:r>
          </a:p>
        </p:txBody>
      </p:sp>
    </p:spTree>
    <p:extLst>
      <p:ext uri="{BB962C8B-B14F-4D97-AF65-F5344CB8AC3E}">
        <p14:creationId xmlns:p14="http://schemas.microsoft.com/office/powerpoint/2010/main" val="416314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743201" y="76200"/>
          <a:ext cx="6513513" cy="643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Bitmap Image" r:id="rId4" imgW="6628571" imgH="6552381" progId="Paint.Picture">
                  <p:embed/>
                </p:oleObj>
              </mc:Choice>
              <mc:Fallback>
                <p:oleObj name="Bitmap Image" r:id="rId4" imgW="6628571" imgH="6552381" progId="Paint.Picture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76200"/>
                        <a:ext cx="6513513" cy="643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438400" y="-76200"/>
            <a:ext cx="5064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“philosophy” of programming: Write the test first!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562600" y="6400800"/>
            <a:ext cx="5020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http://www.extremeprogramming.org/rules/testfirst.html</a:t>
            </a:r>
          </a:p>
        </p:txBody>
      </p:sp>
    </p:spTree>
    <p:extLst>
      <p:ext uri="{BB962C8B-B14F-4D97-AF65-F5344CB8AC3E}">
        <p14:creationId xmlns:p14="http://schemas.microsoft.com/office/powerpoint/2010/main" val="245287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346325" y="708025"/>
            <a:ext cx="57561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is a real art to writing test-code.</a:t>
            </a:r>
          </a:p>
          <a:p>
            <a:endParaRPr lang="en-US" altLang="en-US"/>
          </a:p>
          <a:p>
            <a:r>
              <a:rPr lang="en-US" altLang="en-US"/>
              <a:t>Often, it is harder to write the test code than the code that </a:t>
            </a:r>
          </a:p>
          <a:p>
            <a:r>
              <a:rPr lang="en-US" altLang="en-US"/>
              <a:t>will be tested.</a:t>
            </a:r>
          </a:p>
          <a:p>
            <a:endParaRPr lang="en-US" altLang="en-US"/>
          </a:p>
          <a:p>
            <a:r>
              <a:rPr lang="en-US" altLang="en-US"/>
              <a:t>Test suites catch most, but not all, bugs.</a:t>
            </a:r>
          </a:p>
          <a:p>
            <a:r>
              <a:rPr lang="en-US" altLang="en-US"/>
              <a:t>It is impossible to test for every situation.</a:t>
            </a:r>
          </a:p>
          <a:p>
            <a:endParaRPr lang="en-US" altLang="en-US"/>
          </a:p>
          <a:p>
            <a:r>
              <a:rPr lang="en-US" altLang="en-US"/>
              <a:t>Microsoft uses test suties extensively.</a:t>
            </a:r>
          </a:p>
          <a:p>
            <a:r>
              <a:rPr lang="en-US" altLang="en-US"/>
              <a:t>Still ships buggy products.</a:t>
            </a:r>
          </a:p>
          <a:p>
            <a:endParaRPr lang="en-US" altLang="en-US"/>
          </a:p>
          <a:p>
            <a:r>
              <a:rPr lang="en-US" altLang="en-US"/>
              <a:t>Testing reduces, but does not eliminate, complexity.</a:t>
            </a:r>
          </a:p>
        </p:txBody>
      </p:sp>
    </p:spTree>
    <p:extLst>
      <p:ext uri="{BB962C8B-B14F-4D97-AF65-F5344CB8AC3E}">
        <p14:creationId xmlns:p14="http://schemas.microsoft.com/office/powerpoint/2010/main" val="33501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340456" y="736269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24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525" y="380010"/>
            <a:ext cx="11085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universe of things that can go wrong with multi-threaded programs is much larger than single-threaded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Multi-threading architecture can change the visibility of the code being tested.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testing architecture is extremely challenging…</a:t>
            </a:r>
          </a:p>
        </p:txBody>
      </p:sp>
    </p:spTree>
    <p:extLst>
      <p:ext uri="{BB962C8B-B14F-4D97-AF65-F5344CB8AC3E}">
        <p14:creationId xmlns:p14="http://schemas.microsoft.com/office/powerpoint/2010/main" val="4147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7" y="427264"/>
            <a:ext cx="70866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57" y="3818164"/>
            <a:ext cx="7391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320635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Consider, yet again,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and its streaming wrapper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42" y="1187532"/>
            <a:ext cx="11585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write a test harness to make sure that…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(1) We can parse at least one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correctly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(2) We get the same answer whether we read the sequences into a List&lt;&gt; in memory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or read them one at a time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assume that if we can parse one sequence correctly, that we are parsing them all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(may or not be a good assumption).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each have their own code to parse the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file, so this test in some sense is a check on both classes (but they could still easily have a common bug)</a:t>
            </a:r>
          </a:p>
        </p:txBody>
      </p:sp>
    </p:spTree>
    <p:extLst>
      <p:ext uri="{BB962C8B-B14F-4D97-AF65-F5344CB8AC3E}">
        <p14:creationId xmlns:p14="http://schemas.microsoft.com/office/powerpoint/2010/main" val="139373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027" y="296885"/>
            <a:ext cx="968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start by making a simple test file… (or of course we could use a real sequence file…)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680" y="6324048"/>
            <a:ext cx="929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https://github.com/afodor/metagenomicsTools/blob/master/src/parsers/test/someFasta.txt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29" y="1053316"/>
            <a:ext cx="4649600" cy="4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6490299"/>
            <a:ext cx="12235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https://github.com/afodor/metagenomicsTools/blob/master/src/parsers/test/CompareFastaAndFastaOneAtATime.java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2" y="113125"/>
            <a:ext cx="8612911" cy="63771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63241" y="1710047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06392" y="153191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sanity check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12523" y="223058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5674" y="205245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11837" y="278674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4988" y="260861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300852" y="3871356"/>
            <a:ext cx="536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7740" y="369322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our two parsers agree?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94462" y="6258296"/>
            <a:ext cx="7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8234" y="6068291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get here we are good</a:t>
            </a:r>
          </a:p>
        </p:txBody>
      </p:sp>
    </p:spTree>
    <p:extLst>
      <p:ext uri="{BB962C8B-B14F-4D97-AF65-F5344CB8AC3E}">
        <p14:creationId xmlns:p14="http://schemas.microsoft.com/office/powerpoint/2010/main" val="189695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0" y="409758"/>
            <a:ext cx="6791398" cy="58960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985169" y="296879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757" y="-23747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two parsers have overlapping code, so this test in limited in “proving” correctness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87922"/>
            <a:ext cx="93023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8" y="324160"/>
            <a:ext cx="5593273" cy="60188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47464" y="648480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  <p:extLst>
      <p:ext uri="{BB962C8B-B14F-4D97-AF65-F5344CB8AC3E}">
        <p14:creationId xmlns:p14="http://schemas.microsoft.com/office/powerpoint/2010/main" val="26660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1283" y="783771"/>
            <a:ext cx="9546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have the test code, the idea is you can aggressively debug and performance tune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tested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re-running the test codes after each refactor, the (hope) is that you maintain correctness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as the implementation changes….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4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894" y="451262"/>
            <a:ext cx="10777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spend a lot of time writing test code.  Often this involves re-writing parsers from scratch and comparing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to my first parser implementation…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Having multiple people implement parsers (maybe even in different languages!) and comparing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an effective test strategy…</a:t>
            </a:r>
          </a:p>
        </p:txBody>
      </p:sp>
    </p:spTree>
    <p:extLst>
      <p:ext uri="{BB962C8B-B14F-4D97-AF65-F5344CB8AC3E}">
        <p14:creationId xmlns:p14="http://schemas.microsoft.com/office/powerpoint/2010/main" val="40378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699</Words>
  <Application>Microsoft Office PowerPoint</Application>
  <PresentationFormat>Widescreen</PresentationFormat>
  <Paragraphs>106</Paragraphs>
  <Slides>29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43</cp:revision>
  <dcterms:created xsi:type="dcterms:W3CDTF">2016-11-17T03:57:38Z</dcterms:created>
  <dcterms:modified xsi:type="dcterms:W3CDTF">2016-11-18T00:30:01Z</dcterms:modified>
</cp:coreProperties>
</file>