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6" r:id="rId4"/>
    <p:sldId id="258" r:id="rId5"/>
    <p:sldId id="259" r:id="rId6"/>
    <p:sldId id="260" r:id="rId7"/>
    <p:sldId id="261" r:id="rId8"/>
    <p:sldId id="257" r:id="rId9"/>
    <p:sldId id="267" r:id="rId10"/>
    <p:sldId id="262" r:id="rId11"/>
    <p:sldId id="263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4B0-15EB-4171-B4A2-60B7410CFA1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1FA07-61D2-4525-8ECC-C959FF2C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FA07-61D2-4525-8ECC-C959FF2CBA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159" y="2167003"/>
            <a:ext cx="8298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and building statistical models on multivariate data in 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Anthony Fodor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Bioinformatics and Genomics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UNC Charlotte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5323" y="6294422"/>
            <a:ext cx="532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http://afodor.github.io/classes/ChapelHill2018/ch.pptx</a:t>
            </a:r>
          </a:p>
        </p:txBody>
      </p:sp>
    </p:spTree>
    <p:extLst>
      <p:ext uri="{BB962C8B-B14F-4D97-AF65-F5344CB8AC3E}">
        <p14:creationId xmlns:p14="http://schemas.microsoft.com/office/powerpoint/2010/main" val="37424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94" y="12527"/>
            <a:ext cx="8195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need to choose some normalization scheme..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(Each sequence library will be of a different depth; you need to correct for that)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24" y="935857"/>
            <a:ext cx="5934672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203" y="5549031"/>
            <a:ext cx="1155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easiest (not necessarily the best) approach is to divide each cell by the total # of sequences in that sample.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relative abundance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687" y="6538586"/>
            <a:ext cx="574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due to :Matthew </a:t>
            </a:r>
            <a:r>
              <a:rPr lang="en-US" dirty="0"/>
              <a:t>C. B. </a:t>
            </a:r>
            <a:r>
              <a:rPr lang="en-US" dirty="0" err="1"/>
              <a:t>Tsilimigras</a:t>
            </a:r>
            <a:r>
              <a:rPr lang="en-US" dirty="0"/>
              <a:t> (Matthew C. Brown)</a:t>
            </a:r>
          </a:p>
        </p:txBody>
      </p:sp>
    </p:spTree>
    <p:extLst>
      <p:ext uri="{BB962C8B-B14F-4D97-AF65-F5344CB8AC3E}">
        <p14:creationId xmlns:p14="http://schemas.microsoft.com/office/powerpoint/2010/main" val="34372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0" y="134873"/>
            <a:ext cx="11157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say you have a spreadsheet that is un-normalized and you want to change it to log relative abundance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2" y="734670"/>
            <a:ext cx="11637847" cy="4294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6910" y="5362898"/>
            <a:ext cx="11350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https://github.com/kwinglee/UrbanRuralChina/blob/master/16SrRNA/inputData/RDP/genus_taxaAsColumns.txt</a:t>
            </a:r>
          </a:p>
        </p:txBody>
      </p:sp>
    </p:spTree>
    <p:extLst>
      <p:ext uri="{BB962C8B-B14F-4D97-AF65-F5344CB8AC3E}">
        <p14:creationId xmlns:p14="http://schemas.microsoft.com/office/powerpoint/2010/main" val="28175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472" y="144687"/>
            <a:ext cx="108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is a (complete) R script to convert a counts table to relative abundance and write the results to a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616" y="6488668"/>
            <a:ext cx="10818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https://github.com/afodor/metagenomicsTools/blob/master/src/classExamples/ch2018/quickNormalization.txt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1" y="576503"/>
            <a:ext cx="10310260" cy="54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966" y="14468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few lines input the file we wish to normalize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" y="908732"/>
            <a:ext cx="12405528" cy="25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5" y="801764"/>
            <a:ext cx="9126758" cy="5886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906" y="23151"/>
            <a:ext cx="911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(but not necessarily in Macs or in R-studio, I get this nice view when I type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0138" y="1452623"/>
            <a:ext cx="26041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Interestingly, changes I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here don’t persist.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 would have to type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&lt;- edit(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have the changes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type into the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spreadsheet stick.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because data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 in R are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Immutable!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481" y="486137"/>
            <a:ext cx="481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I type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 gives me the sequencing depth per sample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7" y="1858733"/>
            <a:ext cx="8979075" cy="44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919" y="214133"/>
            <a:ext cx="9105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I type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get a nice graphic of my sequencing depth per sample.  Very easy, informative QA/QC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72" y="1701479"/>
            <a:ext cx="7434043" cy="45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1355560"/>
            <a:ext cx="8797000" cy="5070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491" y="387753"/>
            <a:ext cx="50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Alternatively, I can easily switch to a log scale…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980" y="144685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can use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directly to switch to relative abundance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92" y="724201"/>
            <a:ext cx="9839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87" y="1267430"/>
            <a:ext cx="8697819" cy="4948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382" y="364603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myTNorm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should all be 1 (and they are)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930" y="208346"/>
            <a:ext cx="8699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am assuming that you have installed…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Some version of R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text editor (sublime is a very nice choice, or e-macs or vi or r-studio)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866" y="57873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myTNorm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now in relative abundance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86" y="1390810"/>
            <a:ext cx="7953434" cy="46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690" y="190984"/>
            <a:ext cx="7413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Finally, we want to be able to write our normalized file to an output file.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little more involved than it seems like it should be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(learning R is mostly learning stupid R tricks…)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7" y="1062640"/>
            <a:ext cx="10310260" cy="54191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88957" y="4797706"/>
            <a:ext cx="839165" cy="30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804704" y="5532699"/>
            <a:ext cx="474562" cy="50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28124" y="4664598"/>
            <a:ext cx="4467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 by default will not give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sampleIDs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column header.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hacks around that default behavior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273" y="81024"/>
            <a:ext cx="99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end up with a text file in our working directory that can be imported into Excel (or wherever)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1" y="822275"/>
            <a:ext cx="10970350" cy="53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65544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04304" y="1099588"/>
            <a:ext cx="120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65544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19414"/>
            <a:ext cx="477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following along with our datasets…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be using the data from this paper…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6538"/>
            <a:ext cx="10137562" cy="4620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7935" y="6112505"/>
            <a:ext cx="8920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https://microbiomejournal.biomedcentral.com/articles/10.1186/s40168-017-0338-7</a:t>
            </a:r>
          </a:p>
        </p:txBody>
      </p:sp>
    </p:spTree>
    <p:extLst>
      <p:ext uri="{BB962C8B-B14F-4D97-AF65-F5344CB8AC3E}">
        <p14:creationId xmlns:p14="http://schemas.microsoft.com/office/powerpoint/2010/main" val="3696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142" y="306888"/>
            <a:ext cx="93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Tables and r-scripts were nicely organized by Kathryn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Winglee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(now of the CDC in Atlanta)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5050" y="6263107"/>
            <a:ext cx="458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https://github.com/kwinglee/UrbanRuralChina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4" y="1320892"/>
            <a:ext cx="11264123" cy="2523269"/>
          </a:xfrm>
          <a:prstGeom prst="rect">
            <a:avLst/>
          </a:prstGeom>
        </p:spPr>
      </p:pic>
      <p:pic>
        <p:nvPicPr>
          <p:cNvPr id="1026" name="Picture 2" descr="Winglee, Kathry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2" y="4543512"/>
            <a:ext cx="2095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304" y="400833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use this spreadsheet as our base input into R…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224" y="6418255"/>
            <a:ext cx="13536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https://github.com/kwinglee/UrbanRuralChina/blob/master/16SrRNA/inputData/RDP/genus_taxaAsColumnsLogNorm_WithMetadata.txt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6" y="945385"/>
            <a:ext cx="11360458" cy="33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882" y="444674"/>
            <a:ext cx="109824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spreadsheet has the following features: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taxa are columns; the rows are samples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metadata (urban vs. rural,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are in the same spreadsheet as the relative 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counts are log-normalized according to the following formula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9" y="1964844"/>
            <a:ext cx="5903739" cy="2676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8099" y="4511562"/>
            <a:ext cx="469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https://www.nature.com/articles/ismej2013106</a:t>
            </a:r>
          </a:p>
        </p:txBody>
      </p:sp>
    </p:spTree>
    <p:extLst>
      <p:ext uri="{BB962C8B-B14F-4D97-AF65-F5344CB8AC3E}">
        <p14:creationId xmlns:p14="http://schemas.microsoft.com/office/powerpoint/2010/main" val="11805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08" y="688932"/>
            <a:ext cx="724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have your own dataset…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We can work with you to get your data into the same format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(or to modify your R code to work with your table!)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65544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52486" y="833372"/>
            <a:ext cx="120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482</Words>
  <Application>Microsoft Office PowerPoint</Application>
  <PresentationFormat>Widescreen</PresentationFormat>
  <Paragraphs>97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Fodor, Anthony</cp:lastModifiedBy>
  <cp:revision>53</cp:revision>
  <dcterms:created xsi:type="dcterms:W3CDTF">2018-10-12T18:15:23Z</dcterms:created>
  <dcterms:modified xsi:type="dcterms:W3CDTF">2018-10-13T21:07:46Z</dcterms:modified>
</cp:coreProperties>
</file>