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67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2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visualization of the Metropolitan algorithm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2400" y="1066800"/>
            <a:ext cx="304800" cy="36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last prior to consider (to again watch the prior belief melt away with new data….)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constants are chosen so the integral sums to one….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applies our function</a:t>
            </a:r>
          </a:p>
          <a:p>
            <a:r>
              <a:rPr lang="en-US" dirty="0"/>
              <a:t>to every element in the vector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https://github.com/afodor/metagenomicsTools/blob/master/src/metropolitan/realTimeGraphUpdates.txt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trivial to make this our new prior…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is the case for the exponential prior, with enough steps, we find our posterior…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slight discontinuity left from our prior…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visualization of the Metropolitan algorithm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1014</Words>
  <Application>Microsoft Office PowerPoint</Application>
  <PresentationFormat>On-screen Show (4:3)</PresentationFormat>
  <Paragraphs>155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48</cp:revision>
  <dcterms:created xsi:type="dcterms:W3CDTF">2006-08-16T00:00:00Z</dcterms:created>
  <dcterms:modified xsi:type="dcterms:W3CDTF">2019-02-12T00:59:34Z</dcterms:modified>
</cp:coreProperties>
</file>