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9" r:id="rId23"/>
    <p:sldId id="29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#4,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4847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63978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https://github.com/afodor/metagenomicsTools/blob/master/src/classExamples/compareNormalizations.txt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602"/>
            <a:ext cx="7126658" cy="154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096000" cy="24141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4419600" cy="303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abundance changes counts to fractions (that sum to 1 in each sample)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myT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7" y="3352800"/>
            <a:ext cx="4333875" cy="3232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5927" y="29072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myTNorm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4376057" cy="4332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</a:t>
            </a:r>
            <a:r>
              <a:rPr lang="en-US" dirty="0" smtClean="0"/>
              <a:t>we may </a:t>
            </a:r>
            <a:r>
              <a:rPr lang="en-US" dirty="0" smtClean="0"/>
              <a:t>talk about more later…)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447800"/>
            <a:ext cx="521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43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</a:t>
            </a:r>
            <a:r>
              <a:rPr lang="en-US" dirty="0" smtClean="0"/>
              <a:t>samples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56872"/>
            <a:ext cx="521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3301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8501"/>
            <a:ext cx="900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</a:t>
            </a:r>
            <a:r>
              <a:rPr lang="en-US" dirty="0" smtClean="0"/>
              <a:t>column (and divide by some normalizing constant)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9501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60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DeSeq</a:t>
            </a:r>
            <a:r>
              <a:rPr lang="en-US" dirty="0" smtClean="0"/>
              <a:t> proposes an alternative to simple relative abundance….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295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762000"/>
            <a:ext cx="326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Geometric mean is sometimes</a:t>
            </a:r>
          </a:p>
          <a:p>
            <a:r>
              <a:rPr lang="en-US" sz="1600" dirty="0" smtClean="0"/>
              <a:t>considered a more robust alternative</a:t>
            </a:r>
          </a:p>
          <a:p>
            <a:r>
              <a:rPr lang="en-US" sz="1600" dirty="0" smtClean="0"/>
              <a:t>to average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95337"/>
            <a:ext cx="884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776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Despite the extra terms, </a:t>
            </a:r>
            <a:r>
              <a:rPr lang="en-US" dirty="0" err="1" smtClean="0"/>
              <a:t>Deseq’s</a:t>
            </a:r>
            <a:r>
              <a:rPr lang="en-US" dirty="0" smtClean="0"/>
              <a:t> </a:t>
            </a:r>
            <a:r>
              <a:rPr lang="en-US" dirty="0" err="1" smtClean="0"/>
              <a:t>sjs</a:t>
            </a:r>
            <a:r>
              <a:rPr lang="en-US" dirty="0" smtClean="0"/>
              <a:t> are closely related to the more simple metric</a:t>
            </a:r>
          </a:p>
          <a:p>
            <a:r>
              <a:rPr lang="en-US" dirty="0" smtClean="0"/>
              <a:t>of sequencing depth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275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sjs</a:t>
            </a:r>
            <a:r>
              <a:rPr lang="en-US" dirty="0"/>
              <a:t>, apply(myT,2,sum))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" y="1355267"/>
            <a:ext cx="4073615" cy="39787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1" y="1356822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49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in practice (at least for this dataset), dividing by </a:t>
            </a:r>
            <a:r>
              <a:rPr lang="en-US" dirty="0" err="1" smtClean="0"/>
              <a:t>Sj</a:t>
            </a:r>
            <a:r>
              <a:rPr lang="en-US" dirty="0" smtClean="0"/>
              <a:t> is not that different from</a:t>
            </a:r>
          </a:p>
          <a:p>
            <a:r>
              <a:rPr lang="en-US" dirty="0" smtClean="0"/>
              <a:t>simple relative abundance…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05400" y="48006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029200"/>
            <a:ext cx="25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of replicates in each condition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66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59468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49646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76336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498068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41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</a:t>
            </a:r>
            <a:r>
              <a:rPr lang="en-US" dirty="0" err="1" smtClean="0"/>
              <a:t>DeSeq</a:t>
            </a:r>
            <a:r>
              <a:rPr lang="en-US" dirty="0" smtClean="0"/>
              <a:t> formalism to take weighted averages across our three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(2 weeks, 12 weeks and 20 weeks)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876800"/>
            <a:ext cx="22174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9144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67000" y="1646015"/>
            <a:ext cx="304800" cy="4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133600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variance would </a:t>
            </a:r>
          </a:p>
          <a:p>
            <a:r>
              <a:rPr lang="en-US" dirty="0" smtClean="0"/>
              <a:t>Be under the </a:t>
            </a:r>
            <a:r>
              <a:rPr lang="en-US" dirty="0" err="1" smtClean="0"/>
              <a:t>poisson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46015"/>
            <a:ext cx="533400" cy="1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581400"/>
            <a:ext cx="207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extra variance </a:t>
            </a:r>
          </a:p>
          <a:p>
            <a:r>
              <a:rPr lang="en-US" dirty="0" smtClean="0"/>
              <a:t>associated with the </a:t>
            </a:r>
          </a:p>
          <a:p>
            <a:r>
              <a:rPr lang="en-US" dirty="0" smtClean="0"/>
              <a:t>negative binomial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40386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95300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Weighted canonical variance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953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533400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Weighted mean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variance = weighted canonical variance (</a:t>
            </a:r>
            <a:r>
              <a:rPr lang="en-US" dirty="0" err="1" smtClean="0"/>
              <a:t>wip</a:t>
            </a:r>
            <a:r>
              <a:rPr lang="en-US" dirty="0" smtClean="0"/>
              <a:t>) – weighted mean (zip)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6412468"/>
            <a:ext cx="899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see next time that </a:t>
            </a:r>
            <a:r>
              <a:rPr lang="en-US" dirty="0" err="1" smtClean="0"/>
              <a:t>DeSeq</a:t>
            </a:r>
            <a:r>
              <a:rPr lang="en-US" dirty="0" smtClean="0"/>
              <a:t> never quite settles on a single way to measure the variance…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Using </a:t>
            </a:r>
            <a:r>
              <a:rPr lang="en-US" dirty="0" err="1" smtClean="0"/>
              <a:t>DeSeq</a:t>
            </a:r>
            <a:r>
              <a:rPr lang="en-US" dirty="0" smtClean="0"/>
              <a:t> for inference on RNA-</a:t>
            </a:r>
            <a:r>
              <a:rPr lang="en-US" dirty="0" err="1" smtClean="0"/>
              <a:t>seq</a:t>
            </a:r>
            <a:r>
              <a:rPr lang="en-US" dirty="0" smtClean="0"/>
              <a:t> datasets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1166</Words>
  <Application>Microsoft Office PowerPoint</Application>
  <PresentationFormat>On-screen Show (4:3)</PresentationFormat>
  <Paragraphs>199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98</cp:revision>
  <dcterms:created xsi:type="dcterms:W3CDTF">2006-08-16T00:00:00Z</dcterms:created>
  <dcterms:modified xsi:type="dcterms:W3CDTF">2016-02-09T14:09:01Z</dcterms:modified>
</cp:coreProperties>
</file>