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1297-2B8C-4694-89BD-AA313D4EA54B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21A0-E00D-4353-A486-D4EA6719F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hyperlink" Target="mailto:bsmit269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1427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 of lab, send what you have to </a:t>
            </a:r>
            <a:r>
              <a:rPr lang="en-US" dirty="0" smtClean="0">
                <a:hlinkClick r:id="rId2"/>
              </a:rPr>
              <a:t>bsmit269@uncc.edu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afodor@uncc.edu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your code and the answers to questions..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#3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2803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Consider </a:t>
            </a:r>
            <a:r>
              <a:rPr lang="en-US" dirty="0" smtClean="0"/>
              <a:t>two priors:</a:t>
            </a:r>
          </a:p>
          <a:p>
            <a:pPr marL="342900" indent="-342900"/>
            <a:endParaRPr lang="en-US" dirty="0" smtClean="0"/>
          </a:p>
          <a:p>
            <a:pPr marL="800100" lvl="1" indent="-342900"/>
            <a:r>
              <a:rPr lang="en-US" dirty="0" smtClean="0"/>
              <a:t>A uniform prior ( for example </a:t>
            </a:r>
            <a:r>
              <a:rPr lang="en-US" dirty="0" err="1" smtClean="0"/>
              <a:t>dbeta</a:t>
            </a:r>
            <a:r>
              <a:rPr lang="en-US" dirty="0" smtClean="0"/>
              <a:t>(1,1)).</a:t>
            </a:r>
          </a:p>
          <a:p>
            <a:pPr marL="800100" lvl="1" indent="-342900"/>
            <a:r>
              <a:rPr lang="en-US" dirty="0" smtClean="0"/>
              <a:t>A prior of 5 heads and tails ( </a:t>
            </a:r>
            <a:r>
              <a:rPr lang="en-US" dirty="0" err="1" smtClean="0"/>
              <a:t>dbeta</a:t>
            </a:r>
            <a:r>
              <a:rPr lang="en-US" dirty="0" smtClean="0"/>
              <a:t>(6,6</a:t>
            </a:r>
            <a:r>
              <a:rPr lang="en-US" dirty="0" smtClean="0"/>
              <a:t>)).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(1A) superimpose these two priors (using different colors for each prior).</a:t>
            </a:r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(1B) Make </a:t>
            </a:r>
            <a:r>
              <a:rPr lang="en-US" dirty="0" smtClean="0"/>
              <a:t>posterior graphs for two experiments:</a:t>
            </a:r>
          </a:p>
          <a:p>
            <a:pPr marL="800100" lvl="1" indent="-342900"/>
            <a:r>
              <a:rPr lang="en-US" dirty="0" smtClean="0"/>
              <a:t>	One </a:t>
            </a:r>
            <a:r>
              <a:rPr lang="en-US" dirty="0" smtClean="0"/>
              <a:t>with 1 heads and 1 tail.</a:t>
            </a:r>
          </a:p>
          <a:p>
            <a:pPr marL="800100" lvl="1" indent="-342900"/>
            <a:r>
              <a:rPr lang="en-US" dirty="0" smtClean="0"/>
              <a:t>	One </a:t>
            </a:r>
            <a:r>
              <a:rPr lang="en-US" dirty="0" smtClean="0"/>
              <a:t>with 400 heads and 400 tails.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	(</a:t>
            </a:r>
            <a:r>
              <a:rPr lang="en-US" dirty="0" smtClean="0"/>
              <a:t>So you should end up with 4 posterior </a:t>
            </a:r>
            <a:r>
              <a:rPr lang="en-US" dirty="0" smtClean="0"/>
              <a:t>plots</a:t>
            </a:r>
            <a:r>
              <a:rPr lang="en-US" dirty="0" smtClean="0"/>
              <a:t>).</a:t>
            </a:r>
            <a:endParaRPr lang="en-US" dirty="0" smtClean="0"/>
          </a:p>
          <a:p>
            <a:pPr marL="800100" lvl="1" indent="-342900"/>
            <a:r>
              <a:rPr lang="en-US" dirty="0" smtClean="0"/>
              <a:t>	Plot </a:t>
            </a:r>
            <a:r>
              <a:rPr lang="en-US" dirty="0" smtClean="0"/>
              <a:t>the two distributions involving the 2 coin flips on one graph and the </a:t>
            </a:r>
          </a:p>
          <a:p>
            <a:pPr marL="800100" lvl="1" indent="-342900"/>
            <a:r>
              <a:rPr lang="en-US" dirty="0" smtClean="0"/>
              <a:t>	two  </a:t>
            </a:r>
            <a:r>
              <a:rPr lang="en-US" dirty="0" smtClean="0"/>
              <a:t>distributions involving the 800 coin flips on a separate graph.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	Why </a:t>
            </a:r>
            <a:r>
              <a:rPr lang="en-US" dirty="0" smtClean="0"/>
              <a:t>are the two posterior plots involving the 800 coin flips so similar?</a:t>
            </a:r>
          </a:p>
          <a:p>
            <a:pPr marL="800100" lvl="1" indent="-342900"/>
            <a:r>
              <a:rPr lang="en-US" dirty="0" smtClean="0"/>
              <a:t>	Why </a:t>
            </a:r>
            <a:r>
              <a:rPr lang="en-US" dirty="0" smtClean="0"/>
              <a:t>are the two posterior plots involving the 2 coin flips so different?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	In </a:t>
            </a:r>
            <a:r>
              <a:rPr lang="en-US" dirty="0" smtClean="0"/>
              <a:t>your e-mail include the plots, R code and the answers to the questions.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See next slide for next question…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03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  Plot </a:t>
            </a:r>
            <a:r>
              <a:rPr lang="en-US" dirty="0" smtClean="0"/>
              <a:t>the prior graph for a situation where the prior belief is represented by</a:t>
            </a:r>
          </a:p>
          <a:p>
            <a:r>
              <a:rPr lang="en-US" dirty="0" smtClean="0"/>
              <a:t>	the R function: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dexp</a:t>
            </a:r>
            <a:r>
              <a:rPr lang="en-US" dirty="0" smtClean="0"/>
              <a:t>(x, rate =5)</a:t>
            </a:r>
          </a:p>
          <a:p>
            <a:endParaRPr lang="en-US" dirty="0" smtClean="0"/>
          </a:p>
          <a:p>
            <a:r>
              <a:rPr lang="en-US" dirty="0" smtClean="0"/>
              <a:t>for values of 0 &lt;= x &lt;= 1 and 0 otherwise.</a:t>
            </a:r>
          </a:p>
          <a:p>
            <a:endParaRPr lang="en-US" dirty="0" smtClean="0"/>
          </a:p>
          <a:p>
            <a:r>
              <a:rPr lang="en-US" dirty="0" smtClean="0"/>
              <a:t>(2B)  Calculate </a:t>
            </a:r>
            <a:r>
              <a:rPr lang="en-US" dirty="0" smtClean="0"/>
              <a:t>the posterior graph with both the Metropolitan algorithm and grid </a:t>
            </a:r>
            <a:r>
              <a:rPr lang="en-US" dirty="0" smtClean="0"/>
              <a:t>approximation for </a:t>
            </a:r>
            <a:r>
              <a:rPr lang="en-US" dirty="0" smtClean="0"/>
              <a:t>a case with 14 heads and 10 tails (where x = </a:t>
            </a:r>
            <a:r>
              <a:rPr lang="en-US" dirty="0" err="1" smtClean="0"/>
              <a:t>prob</a:t>
            </a:r>
            <a:r>
              <a:rPr lang="en-US" dirty="0" smtClean="0"/>
              <a:t>(head)) .</a:t>
            </a:r>
          </a:p>
          <a:p>
            <a:r>
              <a:rPr lang="en-US" dirty="0" smtClean="0"/>
              <a:t>Show the two methods roughly agree.  Compare this to a </a:t>
            </a:r>
            <a:r>
              <a:rPr lang="en-US" dirty="0" smtClean="0"/>
              <a:t>plot with </a:t>
            </a:r>
            <a:r>
              <a:rPr lang="en-US" dirty="0" smtClean="0"/>
              <a:t>a posterior for </a:t>
            </a:r>
          </a:p>
          <a:p>
            <a:r>
              <a:rPr lang="en-US" dirty="0" smtClean="0"/>
              <a:t>14 heads and 10 tails generated from a prior with beta(10,10).</a:t>
            </a:r>
          </a:p>
          <a:p>
            <a:endParaRPr lang="en-US" dirty="0" smtClean="0"/>
          </a:p>
          <a:p>
            <a:r>
              <a:rPr lang="en-US" dirty="0" smtClean="0"/>
              <a:t>(So </a:t>
            </a:r>
            <a:r>
              <a:rPr lang="en-US" dirty="0" smtClean="0"/>
              <a:t>for the observation of 14 heads and 10 tails you </a:t>
            </a:r>
            <a:r>
              <a:rPr lang="en-US" dirty="0" smtClean="0"/>
              <a:t>will end up with a graph with three plots superimposed: (i) the metropolitan </a:t>
            </a:r>
            <a:r>
              <a:rPr lang="en-US" dirty="0" smtClean="0"/>
              <a:t> algorithm </a:t>
            </a:r>
            <a:r>
              <a:rPr lang="en-US" dirty="0" smtClean="0"/>
              <a:t>with an exp prior, (ii) grid approximation with an exp prior and </a:t>
            </a:r>
            <a:r>
              <a:rPr lang="en-US" dirty="0" smtClean="0"/>
              <a:t>(</a:t>
            </a:r>
            <a:r>
              <a:rPr lang="en-US" dirty="0" smtClean="0"/>
              <a:t>iii) exact analytical solution from a beta </a:t>
            </a:r>
            <a:r>
              <a:rPr lang="en-US" dirty="0" smtClean="0"/>
              <a:t>prior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make the plots different colors so you can visualize them…)</a:t>
            </a:r>
          </a:p>
          <a:p>
            <a:endParaRPr lang="en-US" dirty="0" smtClean="0"/>
          </a:p>
          <a:p>
            <a:r>
              <a:rPr lang="en-US" dirty="0" smtClean="0"/>
              <a:t>(2C)  Repeat the above calculation bu</a:t>
            </a:r>
            <a:r>
              <a:rPr lang="en-US" dirty="0" smtClean="0"/>
              <a:t>t for a case of 583 heads and 417 tails. </a:t>
            </a:r>
          </a:p>
          <a:p>
            <a:r>
              <a:rPr lang="en-US" dirty="0" smtClean="0"/>
              <a:t>(You may need to adjust your model step parameters to try and get the grid and MC to match up).  How do the t</a:t>
            </a:r>
            <a:r>
              <a:rPr lang="en-US" dirty="0" smtClean="0"/>
              <a:t>hree posterior curves relate to each other now?  Why does this plot look different </a:t>
            </a:r>
            <a:r>
              <a:rPr lang="en-US" dirty="0" smtClean="0"/>
              <a:t>than the plot in (2B)?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graphs and code in your e-mail.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92</Words>
  <Application>Microsoft Office PowerPoint</Application>
  <PresentationFormat>On-screen Show (4:3)</PresentationFormat>
  <Paragraphs>45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26</cp:revision>
  <dcterms:created xsi:type="dcterms:W3CDTF">2006-08-16T00:00:00Z</dcterms:created>
  <dcterms:modified xsi:type="dcterms:W3CDTF">2015-02-03T17:58:41Z</dcterms:modified>
</cp:coreProperties>
</file>