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44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1DA-1E21-45C8-BE71-2694A90120D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996-7245-409B-9562-B94B8F273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594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1DA-1E21-45C8-BE71-2694A90120D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996-7245-409B-9562-B94B8F273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550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1DA-1E21-45C8-BE71-2694A90120D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996-7245-409B-9562-B94B8F273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662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1DA-1E21-45C8-BE71-2694A90120D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996-7245-409B-9562-B94B8F273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91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1DA-1E21-45C8-BE71-2694A90120D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996-7245-409B-9562-B94B8F273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801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1DA-1E21-45C8-BE71-2694A90120D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996-7245-409B-9562-B94B8F273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079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1DA-1E21-45C8-BE71-2694A90120D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996-7245-409B-9562-B94B8F273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881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1DA-1E21-45C8-BE71-2694A90120D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996-7245-409B-9562-B94B8F273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905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1DA-1E21-45C8-BE71-2694A90120D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996-7245-409B-9562-B94B8F273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5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1DA-1E21-45C8-BE71-2694A90120D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996-7245-409B-9562-B94B8F273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610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1DA-1E21-45C8-BE71-2694A90120D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996-7245-409B-9562-B94B8F273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087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3F1DA-1E21-45C8-BE71-2694A90120DC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6996-7245-409B-9562-B94B8F273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508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linchan@uncc.edu" TargetMode="External"/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odor/afodor.github.io/blob/master/classes/prog2015/twoSeqs.txt" TargetMode="External"/><Relationship Id="rId2" Type="http://schemas.openxmlformats.org/officeDocument/2006/relationships/hyperlink" Target="https://github.com/afodor/afodor.github.io/blob/master/classes/prog2015/Blosum50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9844" y="2282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Lab #9: </a:t>
            </a:r>
          </a:p>
          <a:p>
            <a:r>
              <a:rPr lang="en-US" dirty="0" smtClean="0"/>
              <a:t>	Due Friday </a:t>
            </a:r>
            <a:r>
              <a:rPr lang="en-US" dirty="0" smtClean="0"/>
              <a:t>Dec. 4</a:t>
            </a:r>
          </a:p>
          <a:p>
            <a:r>
              <a:rPr lang="en-US" dirty="0" smtClean="0"/>
              <a:t>	As usual : send an e-mail with code or links to </a:t>
            </a:r>
          </a:p>
          <a:p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afodor@uncc.edu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rlinchan@uncc.edu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6665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7522" y="380010"/>
            <a:ext cx="98600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 the </a:t>
            </a:r>
            <a:r>
              <a:rPr lang="en-US" dirty="0" err="1" smtClean="0"/>
              <a:t>Needlman-Wunsch</a:t>
            </a:r>
            <a:r>
              <a:rPr lang="en-US" dirty="0" smtClean="0"/>
              <a:t> algorithm.</a:t>
            </a:r>
          </a:p>
          <a:p>
            <a:endParaRPr lang="en-US" dirty="0"/>
          </a:p>
          <a:p>
            <a:r>
              <a:rPr lang="en-US" dirty="0" smtClean="0"/>
              <a:t>Use the </a:t>
            </a:r>
            <a:r>
              <a:rPr lang="en-US" dirty="0" err="1" smtClean="0"/>
              <a:t>Blossum</a:t>
            </a:r>
            <a:r>
              <a:rPr lang="en-US" dirty="0" smtClean="0"/>
              <a:t> 50 matrix: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2"/>
              </a:rPr>
              <a:t>https://github.com/afodor/afodor.github.io/blob/master/classes/prog2015/Blosum50.txt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a non-affine (linear ) gap penalty of -8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test your algorithm on two sequences that are here:</a:t>
            </a:r>
          </a:p>
          <a:p>
            <a:r>
              <a:rPr lang="en-US" dirty="0" smtClean="0">
                <a:hlinkClick r:id="rId3"/>
              </a:rPr>
              <a:t>https://github.com/afodor/afodor.github.io/blob/master/classes/prog2015/twoSeqs.txt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 my core-i7 6700K (overclocked to ~4300 </a:t>
            </a:r>
            <a:r>
              <a:rPr lang="en-US" dirty="0" err="1" smtClean="0"/>
              <a:t>mhz</a:t>
            </a:r>
            <a:r>
              <a:rPr lang="en-US" dirty="0" smtClean="0"/>
              <a:t>), my implementation takes ~1.1-1.3 </a:t>
            </a:r>
            <a:r>
              <a:rPr lang="en-US" dirty="0" smtClean="0"/>
              <a:t>seconds</a:t>
            </a:r>
          </a:p>
          <a:p>
            <a:r>
              <a:rPr lang="en-US" dirty="0" smtClean="0"/>
              <a:t>to align these two sequences.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Next lab (if we have time): will be a multi-threaded implementation, but that is not required for this lab</a:t>
            </a:r>
          </a:p>
          <a:p>
            <a:r>
              <a:rPr lang="en-US" dirty="0" smtClean="0"/>
              <a:t>(although you can certainly attempt it if you want to…)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054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Custom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afodor</cp:lastModifiedBy>
  <cp:revision>6</cp:revision>
  <dcterms:created xsi:type="dcterms:W3CDTF">2015-11-17T21:54:43Z</dcterms:created>
  <dcterms:modified xsi:type="dcterms:W3CDTF">2015-11-17T23:27:35Z</dcterms:modified>
</cp:coreProperties>
</file>