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</a:t>
            </a:r>
            <a:r>
              <a:rPr lang="en-US"/>
              <a:t>die approximate a </a:t>
            </a:r>
            <a:r>
              <a:rPr lang="en-US" dirty="0"/>
              <a:t>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#59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(1/25),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Put “Lab 01” in the </a:t>
            </a:r>
            <a:r>
              <a:rPr lang="en-US"/>
              <a:t>subject 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My hope is to give each of you feedback each week on the previous lab!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15</cp:revision>
  <dcterms:created xsi:type="dcterms:W3CDTF">2006-08-16T00:00:00Z</dcterms:created>
  <dcterms:modified xsi:type="dcterms:W3CDTF">2018-01-16T17:01:37Z</dcterms:modified>
</cp:coreProperties>
</file>