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fodor.github.io/sampleSeqs.zip" TargetMode="External"/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fodor@uncc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TextBox 7"/>
          <p:cNvSpPr txBox="1">
            <a:spLocks noChangeArrowheads="1"/>
          </p:cNvSpPr>
          <p:nvPr/>
        </p:nvSpPr>
        <p:spPr bwMode="auto">
          <a:xfrm>
            <a:off x="381000" y="0"/>
            <a:ext cx="10470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Lab #6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6238656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Lab is due on Wed, October 4</a:t>
            </a:r>
            <a:r>
              <a:rPr lang="en-US" baseline="30000" dirty="0"/>
              <a:t>th</a:t>
            </a:r>
            <a:r>
              <a:rPr lang="en-US" dirty="0"/>
              <a:t> before lab session.</a:t>
            </a:r>
          </a:p>
          <a:p>
            <a:r>
              <a:rPr lang="en-US" dirty="0"/>
              <a:t>Send you code (or links to your checked in code)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with subject Lab #6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6FE74-4B81-48B4-A2C5-6BC787E591D7}"/>
              </a:ext>
            </a:extLst>
          </p:cNvPr>
          <p:cNvSpPr txBox="1"/>
          <p:nvPr/>
        </p:nvSpPr>
        <p:spPr>
          <a:xfrm>
            <a:off x="838200" y="457200"/>
            <a:ext cx="77851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continue to work on using Map abstractions to “reduce” sequence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more manageable data representations.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this week, we start with this file…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http://afodor.github.io/sampleSeqs.zip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you unzip this file it 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where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name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token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header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039796-A436-4F32-BA66-C1C4449B1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276600"/>
            <a:ext cx="7886700" cy="1952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5F274A-92EF-478E-A992-0B45A8671221}"/>
              </a:ext>
            </a:extLst>
          </p:cNvPr>
          <p:cNvSpPr txBox="1"/>
          <p:nvPr/>
        </p:nvSpPr>
        <p:spPr>
          <a:xfrm>
            <a:off x="609600" y="5334000"/>
            <a:ext cx="651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 these sequences would belong to samples S_U, S_64 and S_DH)</a:t>
            </a:r>
          </a:p>
        </p:txBody>
      </p:sp>
    </p:spTree>
    <p:extLst>
      <p:ext uri="{BB962C8B-B14F-4D97-AF65-F5344CB8AC3E}">
        <p14:creationId xmlns:p14="http://schemas.microsoft.com/office/powerpoint/2010/main" val="81382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ED139D-A59D-4FDC-99F3-C2FA3152BC97}"/>
              </a:ext>
            </a:extLst>
          </p:cNvPr>
          <p:cNvSpPr txBox="1"/>
          <p:nvPr/>
        </p:nvSpPr>
        <p:spPr>
          <a:xfrm>
            <a:off x="457200" y="457200"/>
            <a:ext cx="8622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this week, we want to take that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and produce a reduced view.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be a spreadsheet counting the number of times we’ve seen each unique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sequence with the DNA sequences as column headers and the samples as rows…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our output should look like this…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ABFA41-5F6A-451F-9B3D-B2F9B127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735313" cy="2477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0C35D4-3B67-4389-AAFA-A2BDF37D78E9}"/>
              </a:ext>
            </a:extLst>
          </p:cNvPr>
          <p:cNvSpPr txBox="1"/>
          <p:nvPr/>
        </p:nvSpPr>
        <p:spPr>
          <a:xfrm>
            <a:off x="304800" y="4800600"/>
            <a:ext cx="8420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file should be tab delimited (“\t”) with newlines (“\n”) at the end.</a:t>
            </a:r>
          </a:p>
          <a:p>
            <a:r>
              <a:rPr lang="en-US" dirty="0"/>
              <a:t>The samples should be sorted alphabetically.</a:t>
            </a:r>
          </a:p>
          <a:p>
            <a:r>
              <a:rPr lang="en-US" dirty="0"/>
              <a:t>The sequences should be in the order we first encountered the sequence in the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EB958F-EC2A-40B6-8931-D977D7AC4825}"/>
              </a:ext>
            </a:extLst>
          </p:cNvPr>
          <p:cNvSpPr/>
          <p:nvPr/>
        </p:nvSpPr>
        <p:spPr>
          <a:xfrm>
            <a:off x="228600" y="6238656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Lab is due on Wed, October 4</a:t>
            </a:r>
            <a:r>
              <a:rPr lang="en-US" baseline="30000" dirty="0"/>
              <a:t>th</a:t>
            </a:r>
            <a:r>
              <a:rPr lang="en-US" dirty="0"/>
              <a:t> before lab session.</a:t>
            </a:r>
          </a:p>
          <a:p>
            <a:r>
              <a:rPr lang="en-US" dirty="0"/>
              <a:t>Send you code (or links to your checked in code) to </a:t>
            </a:r>
            <a:r>
              <a:rPr lang="en-US" dirty="0">
                <a:hlinkClick r:id="rId3"/>
              </a:rPr>
              <a:t>afodor@uncc.edu</a:t>
            </a:r>
            <a:r>
              <a:rPr lang="en-US" dirty="0"/>
              <a:t> with subject Lab #6</a:t>
            </a:r>
          </a:p>
        </p:txBody>
      </p:sp>
    </p:spTree>
    <p:extLst>
      <p:ext uri="{BB962C8B-B14F-4D97-AF65-F5344CB8AC3E}">
        <p14:creationId xmlns:p14="http://schemas.microsoft.com/office/powerpoint/2010/main" val="229349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894F1A-309C-4683-8B8B-D1B5CC8256BA}"/>
              </a:ext>
            </a:extLst>
          </p:cNvPr>
          <p:cNvSpPr/>
          <p:nvPr/>
        </p:nvSpPr>
        <p:spPr>
          <a:xfrm>
            <a:off x="228600" y="6172200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Lab is due on Wed, October 4</a:t>
            </a:r>
            <a:r>
              <a:rPr lang="en-US" baseline="30000" dirty="0"/>
              <a:t>th</a:t>
            </a:r>
            <a:r>
              <a:rPr lang="en-US" dirty="0"/>
              <a:t> before lab session.</a:t>
            </a:r>
          </a:p>
          <a:p>
            <a:r>
              <a:rPr lang="en-US" dirty="0"/>
              <a:t>Send you code (or links to your checked in code)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with subject Lab #6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0FDF0-8EC5-4CD3-B8FD-6440F86702F5}"/>
              </a:ext>
            </a:extLst>
          </p:cNvPr>
          <p:cNvSpPr txBox="1"/>
          <p:nvPr/>
        </p:nvSpPr>
        <p:spPr>
          <a:xfrm>
            <a:off x="457200" y="76200"/>
            <a:ext cx="7548605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Things to consider…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(1) You might wish to consider a data structure like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Map&lt;String, Map&lt;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String,Integer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Where the outer key is the DNA sequence and the inner key is the sample Id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(and the inner value is the number of times that sequence has been seen in that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Sample).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(2) Don’t forget to re-use your static factory method from lab #4 that produces a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List&lt;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 as a starting point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(3) Don’t forget to call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writer.flush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writer.close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on your output stream when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 are finished writing the output file.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(4) You can get the second token with code like: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StringTokenizer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sToken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StringTokenizer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fs.getHeader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sToken.nextToken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	String key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sToken.nextToken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(where fs is a reference to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object)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(5) You can just send me/check in your code (I don’t need the data files your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code reads in or produces)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7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414</Words>
  <Application>Microsoft Office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26</cp:revision>
  <dcterms:created xsi:type="dcterms:W3CDTF">2006-08-16T00:00:00Z</dcterms:created>
  <dcterms:modified xsi:type="dcterms:W3CDTF">2017-09-26T18:20:24Z</dcterms:modified>
</cp:coreProperties>
</file>