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4" r:id="rId33"/>
    <p:sldId id="291" r:id="rId34"/>
    <p:sldId id="292" r:id="rId35"/>
    <p:sldId id="293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9963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Wed, 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following weeks lab,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(iii) use those means and variances to produce p-values from the negative binomial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distribution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is an index for samples (columns in our spreadsheet)</a:t>
            </a:r>
          </a:p>
          <a:p>
            <a:r>
              <a:rPr lang="en-US" dirty="0" smtClean="0"/>
              <a:t>J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86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1148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6867525" cy="3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791200"/>
            <a:ext cx="6191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10200"/>
            <a:ext cx="491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normalization, the sum of each column is 1…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5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we talk about more later…)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36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samples</a:t>
            </a:r>
            <a:endParaRPr lang="en-US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49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column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505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16868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371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819400"/>
            <a:ext cx="35957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an equation</a:t>
            </a:r>
          </a:p>
          <a:p>
            <a:r>
              <a:rPr lang="en-US" dirty="0" smtClean="0"/>
              <a:t>for the “raw variance”</a:t>
            </a:r>
          </a:p>
          <a:p>
            <a:endParaRPr lang="en-US" dirty="0" smtClean="0"/>
          </a:p>
          <a:p>
            <a:r>
              <a:rPr lang="en-US" dirty="0" smtClean="0"/>
              <a:t>The proof is given in supplementary </a:t>
            </a:r>
          </a:p>
          <a:p>
            <a:r>
              <a:rPr lang="en-US" dirty="0" smtClean="0"/>
              <a:t>materials (where, to be honest,</a:t>
            </a:r>
          </a:p>
          <a:p>
            <a:r>
              <a:rPr lang="en-US" dirty="0" smtClean="0"/>
              <a:t>I have struggled with it…)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399"/>
            <a:ext cx="7162800" cy="610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524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function that yields the means and variances</a:t>
            </a:r>
          </a:p>
          <a:p>
            <a:r>
              <a:rPr lang="en-US" dirty="0" smtClean="0"/>
              <a:t>for a range of columns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3352800" y="990600"/>
            <a:ext cx="2514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33800" y="2286000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0" y="30480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800600" y="5562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5867400"/>
            <a:ext cx="369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force the shotgun noise to be &gt; 0 </a:t>
            </a:r>
          </a:p>
          <a:p>
            <a:r>
              <a:rPr lang="en-US" dirty="0" smtClean="0"/>
              <a:t>(or it will produce NAN’s in our </a:t>
            </a:r>
          </a:p>
          <a:p>
            <a:r>
              <a:rPr lang="en-US" dirty="0" smtClean="0"/>
              <a:t>negative binomial distribution!)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95800"/>
            <a:ext cx="205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3657600" y="47244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34400" cy="483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76200"/>
            <a:ext cx="702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the adjusted variance approaches the canonical variance as the </a:t>
            </a:r>
          </a:p>
          <a:p>
            <a:r>
              <a:rPr lang="en-US" dirty="0" smtClean="0"/>
              <a:t>v</a:t>
            </a:r>
            <a:r>
              <a:rPr lang="en-US" dirty="0" smtClean="0"/>
              <a:t>ariance increases….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33400"/>
            <a:ext cx="5962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800225"/>
            <a:ext cx="88201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76200"/>
            <a:ext cx="525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canonical variance is often </a:t>
            </a:r>
            <a:r>
              <a:rPr lang="en-US" smtClean="0"/>
              <a:t>well below the mean….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33400"/>
            <a:ext cx="6086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253" y="152400"/>
            <a:ext cx="7175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the canonical variance is also often below the mean in the dataset </a:t>
            </a:r>
          </a:p>
          <a:p>
            <a:r>
              <a:rPr lang="en-US" dirty="0" smtClean="0"/>
              <a:t>analyzed in the </a:t>
            </a:r>
            <a:r>
              <a:rPr lang="en-US" dirty="0" err="1" smtClean="0"/>
              <a:t>DeSeq</a:t>
            </a:r>
            <a:r>
              <a:rPr lang="en-US" dirty="0" smtClean="0"/>
              <a:t> </a:t>
            </a:r>
            <a:r>
              <a:rPr lang="en-US" dirty="0" err="1" smtClean="0"/>
              <a:t>paqer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0768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-64532"/>
            <a:ext cx="710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our adjusted variance is above the mean (because we forced it to be!)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50903"/>
            <a:ext cx="8610600" cy="400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1" y="267822"/>
            <a:ext cx="5867400" cy="285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belongs in a long history of adding small constants to the variance…</a:t>
            </a:r>
          </a:p>
          <a:p>
            <a:r>
              <a:rPr lang="en-US" dirty="0" smtClean="0"/>
              <a:t>(which often seems poorly justified by theory…)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an arbitrary damper to the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9,951 citations)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399"/>
            <a:ext cx="7162800" cy="610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200400" y="5791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6200" y="6096000"/>
            <a:ext cx="424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an arbitrary damper to the variance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Now that we have the mean and the variance, how do we use the</a:t>
            </a:r>
          </a:p>
          <a:p>
            <a:r>
              <a:rPr lang="en-US" dirty="0" smtClean="0"/>
              <a:t>	negative binomial distribution to calculate p-values?</a:t>
            </a:r>
          </a:p>
          <a:p>
            <a:endParaRPr lang="en-US" dirty="0" smtClean="0"/>
          </a:p>
          <a:p>
            <a:r>
              <a:rPr lang="en-US" dirty="0" smtClean="0"/>
              <a:t>	Also, although all </a:t>
            </a:r>
            <a:r>
              <a:rPr lang="en-US" dirty="0" smtClean="0"/>
              <a:t>the math we have just done is </a:t>
            </a:r>
            <a:r>
              <a:rPr lang="en-US" dirty="0" smtClean="0"/>
              <a:t>in the paper, that is not how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DeSeq</a:t>
            </a:r>
            <a:r>
              <a:rPr lang="en-US" dirty="0" smtClean="0"/>
              <a:t> actually calculates the variances!!</a:t>
            </a:r>
          </a:p>
          <a:p>
            <a:r>
              <a:rPr lang="en-US" dirty="0" smtClean="0"/>
              <a:t>	Why not?  How does variance get calculated?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1106</Words>
  <Application>Microsoft Office PowerPoint</Application>
  <PresentationFormat>On-screen Show (4:3)</PresentationFormat>
  <Paragraphs>197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79</cp:revision>
  <dcterms:created xsi:type="dcterms:W3CDTF">2006-08-16T00:00:00Z</dcterms:created>
  <dcterms:modified xsi:type="dcterms:W3CDTF">2015-02-18T11:12:34Z</dcterms:modified>
</cp:coreProperties>
</file>