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8404288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#7:</a:t>
            </a:r>
          </a:p>
          <a:p>
            <a:endParaRPr lang="en-US" dirty="0"/>
          </a:p>
          <a:p>
            <a:r>
              <a:rPr lang="en-US" dirty="0"/>
              <a:t>	Due before class 10/26/2017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and mbrown67@uncc.edu </a:t>
            </a:r>
          </a:p>
          <a:p>
            <a:r>
              <a:rPr lang="en-US" dirty="0"/>
              <a:t>	Put “Lab #7” in the subject</a:t>
            </a:r>
          </a:p>
          <a:p>
            <a:endParaRPr lang="en-US" dirty="0"/>
          </a:p>
          <a:p>
            <a:r>
              <a:rPr lang="en-US" dirty="0"/>
              <a:t>	Make a GUI to do something.</a:t>
            </a:r>
          </a:p>
          <a:p>
            <a:r>
              <a:rPr lang="en-US" dirty="0"/>
              <a:t>	It should have some buttons, menus and an ability to save some kind </a:t>
            </a:r>
          </a:p>
          <a:p>
            <a:r>
              <a:rPr lang="en-US" dirty="0"/>
              <a:t>	of state to the hard drive.</a:t>
            </a:r>
          </a:p>
          <a:p>
            <a:endParaRPr lang="en-US" dirty="0"/>
          </a:p>
          <a:p>
            <a:r>
              <a:rPr lang="en-US" dirty="0"/>
              <a:t>	It should have a “go” or “submit” (or equivalent) button that spawns </a:t>
            </a:r>
          </a:p>
          <a:p>
            <a:r>
              <a:rPr lang="en-US" dirty="0"/>
              <a:t>	a background (non-AWT) thread.  The background thread should update</a:t>
            </a:r>
          </a:p>
          <a:p>
            <a:r>
              <a:rPr lang="en-US" dirty="0"/>
              <a:t>	the AWT thread in a thread-safe way (and then terminate when it is done).</a:t>
            </a:r>
          </a:p>
          <a:p>
            <a:endParaRPr lang="en-US" dirty="0"/>
          </a:p>
          <a:p>
            <a:r>
              <a:rPr lang="en-US" dirty="0"/>
              <a:t>	If you are unsure what to make, you could do the controls for the</a:t>
            </a:r>
          </a:p>
          <a:p>
            <a:r>
              <a:rPr lang="en-US" dirty="0"/>
              <a:t>	transporter on the Starship Enterprise.   The transport could be spawned </a:t>
            </a:r>
          </a:p>
          <a:p>
            <a:r>
              <a:rPr lang="en-US" dirty="0"/>
              <a:t>	on a background thread, could take a few seconds, and update</a:t>
            </a:r>
          </a:p>
          <a:p>
            <a:r>
              <a:rPr lang="en-US" dirty="0"/>
              <a:t>	the main components in a thread safe way (with messages like</a:t>
            </a:r>
          </a:p>
          <a:p>
            <a:r>
              <a:rPr lang="en-US" dirty="0"/>
              <a:t>	“transporting”, “crew members arrived”, etc.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 don’t expect you to build a functioning transporter!</a:t>
            </a:r>
          </a:p>
          <a:p>
            <a:r>
              <a:rPr lang="en-US" dirty="0"/>
              <a:t>	(although extra credit if you do!)</a:t>
            </a:r>
          </a:p>
          <a:p>
            <a:endParaRPr lang="en-US" dirty="0"/>
          </a:p>
          <a:p>
            <a:r>
              <a:rPr lang="en-US" dirty="0"/>
              <a:t>	(Or make a interface for your amino acid quiz; or a prime number generator)</a:t>
            </a:r>
          </a:p>
          <a:p>
            <a:endParaRPr lang="en-US" dirty="0"/>
          </a:p>
          <a:p>
            <a:r>
              <a:rPr lang="en-US" dirty="0"/>
              <a:t>	You might want to start in lab by drawing your GUI design on paper.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13</cp:revision>
  <dcterms:created xsi:type="dcterms:W3CDTF">2006-08-16T00:00:00Z</dcterms:created>
  <dcterms:modified xsi:type="dcterms:W3CDTF">2016-10-18T23:04:45Z</dcterms:modified>
</cp:coreProperties>
</file>