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83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</a:t>
            </a:r>
            <a:r>
              <a:rPr lang="en-US" dirty="0" err="1"/>
              <a:t>mapID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627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NUM_BUCKETS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56" y="368136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could you ensure that a clear() actually cleared the map (that clear wasn’t approximate)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491217"/>
            <a:ext cx="10096326" cy="22495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705100" y="2588821"/>
            <a:ext cx="54626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245" y="2473469"/>
            <a:ext cx="7609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every client that has a reference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synchronized,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only one thread is working at a time, and clear will be guaranteed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clear the map…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it would only take one thread ignoring the synchronized(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lock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clear() back to being approximate…</a:t>
            </a:r>
          </a:p>
        </p:txBody>
      </p:sp>
    </p:spTree>
    <p:extLst>
      <p:ext uri="{BB962C8B-B14F-4D97-AF65-F5344CB8AC3E}">
        <p14:creationId xmlns:p14="http://schemas.microsoft.com/office/powerpoint/2010/main" val="78117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784" y="130629"/>
            <a:ext cx="842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if you are implementing a striped map, you could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ReentrantLocks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860465"/>
            <a:ext cx="8640323" cy="35215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08862" y="1365662"/>
            <a:ext cx="1363030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1404" y="1246911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long as no other methods hold more than one lock,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won’t deadlock as locks are acquired in the same order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87" y="4354756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can then call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myMap.acquireAllLocks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myMap.releaseAllLocks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42" y="559327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clear() will empty the 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6395" y="4532886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client just calls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clear() will be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08862" y="2621229"/>
            <a:ext cx="581891" cy="11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0135" y="2621229"/>
            <a:ext cx="729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forget to call this or call it when you don’t have all the locks,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application will crash.   (We could use try…catch to make it more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robust…)</a:t>
            </a:r>
          </a:p>
        </p:txBody>
      </p:sp>
    </p:spTree>
    <p:extLst>
      <p:ext uri="{BB962C8B-B14F-4D97-AF65-F5344CB8AC3E}">
        <p14:creationId xmlns:p14="http://schemas.microsoft.com/office/powerpoint/2010/main" val="8368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4" y="2658875"/>
            <a:ext cx="7067923" cy="41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explicit synchronization)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incrementer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61413" y="4393870"/>
            <a:ext cx="961901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5" y="4085113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to be careful can’t be out of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the old or the new…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some (minimal) resource contention here but not too bad..</a:t>
            </a:r>
          </a:p>
          <a:p>
            <a:r>
              <a:rPr lang="en-US" dirty="0"/>
              <a:t>When 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More on Weka, machine learning…</a:t>
            </a: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807</Words>
  <Application>Microsoft Office PowerPoint</Application>
  <PresentationFormat>Widescreen</PresentationFormat>
  <Paragraphs>125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50</cp:revision>
  <dcterms:created xsi:type="dcterms:W3CDTF">2016-11-15T13:39:03Z</dcterms:created>
  <dcterms:modified xsi:type="dcterms:W3CDTF">2016-11-17T03:52:01Z</dcterms:modified>
</cp:coreProperties>
</file>