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1" r:id="rId4"/>
    <p:sldId id="258" r:id="rId5"/>
    <p:sldId id="263" r:id="rId6"/>
    <p:sldId id="264" r:id="rId7"/>
    <p:sldId id="262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65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FC3"/>
    <a:srgbClr val="D34D41"/>
    <a:srgbClr val="FEC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51F65-E72D-4FBF-A2CB-8E824FA0D463}" v="27" dt="2019-06-21T17:26:11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95FDB-4FA1-42ED-94D6-3011647D43F6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BC37C1DC-0542-4ECE-AD28-B59168B19B1F}" type="pres">
      <dgm:prSet presAssocID="{64095FDB-4FA1-42ED-94D6-3011647D43F6}" presName="linear" presStyleCnt="0">
        <dgm:presLayoutVars>
          <dgm:dir/>
          <dgm:resizeHandles val="exact"/>
        </dgm:presLayoutVars>
      </dgm:prSet>
      <dgm:spPr/>
    </dgm:pt>
  </dgm:ptLst>
  <dgm:cxnLst>
    <dgm:cxn modelId="{451A8D8E-BC7B-472F-8B57-CAFC3E22062A}" type="presOf" srcId="{64095FDB-4FA1-42ED-94D6-3011647D43F6}" destId="{BC37C1DC-0542-4ECE-AD28-B59168B19B1F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88D62C-9966-4944-B394-EAB6D8B588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4E08530-4BC4-4BB4-A59C-4C4CDEA6A996}">
      <dgm:prSet phldrT="[Text]"/>
      <dgm:spPr/>
      <dgm:t>
        <a:bodyPr/>
        <a:lstStyle/>
        <a:p>
          <a:r>
            <a:rPr lang="id-ID" dirty="0"/>
            <a:t>Kekejian Fisik</a:t>
          </a:r>
        </a:p>
      </dgm:t>
    </dgm:pt>
    <dgm:pt modelId="{1ACBE352-898B-45A4-9B3A-CE01299F1C71}" type="parTrans" cxnId="{1897A55F-EF50-4555-A00E-79759FE6010D}">
      <dgm:prSet/>
      <dgm:spPr/>
      <dgm:t>
        <a:bodyPr/>
        <a:lstStyle/>
        <a:p>
          <a:endParaRPr lang="id-ID"/>
        </a:p>
      </dgm:t>
    </dgm:pt>
    <dgm:pt modelId="{FF7FD6F5-5379-45C0-83D0-048D26B81A8E}" type="sibTrans" cxnId="{1897A55F-EF50-4555-A00E-79759FE6010D}">
      <dgm:prSet/>
      <dgm:spPr/>
      <dgm:t>
        <a:bodyPr/>
        <a:lstStyle/>
        <a:p>
          <a:endParaRPr lang="id-ID"/>
        </a:p>
      </dgm:t>
    </dgm:pt>
    <dgm:pt modelId="{F7498798-2B87-40B3-B9E8-6C56AC059203}">
      <dgm:prSet phldrT="[Text]"/>
      <dgm:spPr/>
      <dgm:t>
        <a:bodyPr/>
        <a:lstStyle/>
        <a:p>
          <a:r>
            <a:rPr lang="id-ID" dirty="0"/>
            <a:t>Dengan berbagai cacat fisik</a:t>
          </a:r>
        </a:p>
      </dgm:t>
    </dgm:pt>
    <dgm:pt modelId="{B7029C44-D77E-4464-995B-2DF0102D6620}" type="parTrans" cxnId="{6AC6780E-0470-47CB-BD3E-BC3702560BCF}">
      <dgm:prSet/>
      <dgm:spPr/>
      <dgm:t>
        <a:bodyPr/>
        <a:lstStyle/>
        <a:p>
          <a:endParaRPr lang="id-ID"/>
        </a:p>
      </dgm:t>
    </dgm:pt>
    <dgm:pt modelId="{E7176849-45C1-47E8-8D06-94BBBAB6D8EE}" type="sibTrans" cxnId="{6AC6780E-0470-47CB-BD3E-BC3702560BCF}">
      <dgm:prSet/>
      <dgm:spPr/>
      <dgm:t>
        <a:bodyPr/>
        <a:lstStyle/>
        <a:p>
          <a:endParaRPr lang="id-ID"/>
        </a:p>
      </dgm:t>
    </dgm:pt>
    <dgm:pt modelId="{14EC7DAF-B849-4360-9174-0C348139A1D4}">
      <dgm:prSet phldrT="[Text]"/>
      <dgm:spPr/>
      <dgm:t>
        <a:bodyPr/>
        <a:lstStyle/>
        <a:p>
          <a:r>
            <a:rPr lang="id-ID" dirty="0"/>
            <a:t>Cacat Karakter</a:t>
          </a:r>
        </a:p>
      </dgm:t>
    </dgm:pt>
    <dgm:pt modelId="{85FB2F50-86D7-432F-B5BD-622FA54C0B85}" type="parTrans" cxnId="{330B16A4-19E1-46EF-8FCC-FC7F4DF22BAD}">
      <dgm:prSet/>
      <dgm:spPr/>
      <dgm:t>
        <a:bodyPr/>
        <a:lstStyle/>
        <a:p>
          <a:endParaRPr lang="id-ID"/>
        </a:p>
      </dgm:t>
    </dgm:pt>
    <dgm:pt modelId="{BC33CDFF-588E-4395-92EE-C9F3FC203F38}" type="sibTrans" cxnId="{330B16A4-19E1-46EF-8FCC-FC7F4DF22BAD}">
      <dgm:prSet/>
      <dgm:spPr/>
      <dgm:t>
        <a:bodyPr/>
        <a:lstStyle/>
        <a:p>
          <a:endParaRPr lang="id-ID"/>
        </a:p>
      </dgm:t>
    </dgm:pt>
    <dgm:pt modelId="{73DECE8A-AE8E-4107-9D8C-761308F09D95}">
      <dgm:prSet phldrT="[Text]"/>
      <dgm:spPr/>
      <dgm:t>
        <a:bodyPr/>
        <a:lstStyle/>
        <a:p>
          <a:r>
            <a:rPr lang="id-ID" dirty="0">
              <a:solidFill>
                <a:schemeClr val="tx1"/>
              </a:solidFill>
            </a:rPr>
            <a:t>Narapidana</a:t>
          </a:r>
        </a:p>
      </dgm:t>
    </dgm:pt>
    <dgm:pt modelId="{D2E14787-538E-41E2-9A95-D430F2DA7156}" type="parTrans" cxnId="{14285D79-B678-41A2-AE85-99695CDE81C5}">
      <dgm:prSet/>
      <dgm:spPr/>
      <dgm:t>
        <a:bodyPr/>
        <a:lstStyle/>
        <a:p>
          <a:endParaRPr lang="id-ID"/>
        </a:p>
      </dgm:t>
    </dgm:pt>
    <dgm:pt modelId="{919CE7E0-6DDF-4C35-BD10-EAF2DB408383}" type="sibTrans" cxnId="{14285D79-B678-41A2-AE85-99695CDE81C5}">
      <dgm:prSet/>
      <dgm:spPr/>
      <dgm:t>
        <a:bodyPr/>
        <a:lstStyle/>
        <a:p>
          <a:endParaRPr lang="id-ID"/>
        </a:p>
      </dgm:t>
    </dgm:pt>
    <dgm:pt modelId="{E414F5AD-C637-4FE6-8424-811BA24DD63D}">
      <dgm:prSet phldrT="[Text]"/>
      <dgm:spPr/>
      <dgm:t>
        <a:bodyPr/>
        <a:lstStyle/>
        <a:p>
          <a:r>
            <a:rPr lang="id-ID" dirty="0"/>
            <a:t>Garis Keturunan</a:t>
          </a:r>
        </a:p>
      </dgm:t>
    </dgm:pt>
    <dgm:pt modelId="{4BD79C32-4EA7-4066-ABFB-6B77DC8C897F}" type="parTrans" cxnId="{F4239A95-4986-4F0F-AE96-919313AC81A0}">
      <dgm:prSet/>
      <dgm:spPr/>
      <dgm:t>
        <a:bodyPr/>
        <a:lstStyle/>
        <a:p>
          <a:endParaRPr lang="id-ID"/>
        </a:p>
      </dgm:t>
    </dgm:pt>
    <dgm:pt modelId="{4ADE7CC7-1E40-461C-8EA6-F41F70AA22B7}" type="sibTrans" cxnId="{F4239A95-4986-4F0F-AE96-919313AC81A0}">
      <dgm:prSet/>
      <dgm:spPr/>
      <dgm:t>
        <a:bodyPr/>
        <a:lstStyle/>
        <a:p>
          <a:endParaRPr lang="id-ID"/>
        </a:p>
      </dgm:t>
    </dgm:pt>
    <dgm:pt modelId="{C65D790E-7B87-4763-961E-69EE77FE29EB}">
      <dgm:prSet phldrT="[Text]"/>
      <dgm:spPr/>
      <dgm:t>
        <a:bodyPr/>
        <a:lstStyle/>
        <a:p>
          <a:r>
            <a:rPr lang="id-ID" dirty="0"/>
            <a:t>Suku</a:t>
          </a:r>
        </a:p>
      </dgm:t>
    </dgm:pt>
    <dgm:pt modelId="{9783E5C5-EB30-4887-9AE1-5B5965D29942}" type="parTrans" cxnId="{58E52DDC-8BBB-4676-995F-247EC9E1BF3D}">
      <dgm:prSet/>
      <dgm:spPr/>
      <dgm:t>
        <a:bodyPr/>
        <a:lstStyle/>
        <a:p>
          <a:endParaRPr lang="id-ID"/>
        </a:p>
      </dgm:t>
    </dgm:pt>
    <dgm:pt modelId="{E3F58377-6BA9-4E83-AB6C-637C69B193E7}" type="sibTrans" cxnId="{58E52DDC-8BBB-4676-995F-247EC9E1BF3D}">
      <dgm:prSet/>
      <dgm:spPr/>
      <dgm:t>
        <a:bodyPr/>
        <a:lstStyle/>
        <a:p>
          <a:endParaRPr lang="id-ID"/>
        </a:p>
      </dgm:t>
    </dgm:pt>
    <dgm:pt modelId="{CC00DBA6-3CB9-495A-8947-B0E225A43A1C}">
      <dgm:prSet phldrT="[Text]"/>
      <dgm:spPr/>
      <dgm:t>
        <a:bodyPr/>
        <a:lstStyle/>
        <a:p>
          <a:r>
            <a:rPr lang="id-ID" dirty="0"/>
            <a:t>Agama</a:t>
          </a:r>
        </a:p>
      </dgm:t>
    </dgm:pt>
    <dgm:pt modelId="{1E9D0F73-DEFE-475D-8F9C-7C62FCC6675F}" type="parTrans" cxnId="{71DEB881-D66D-42D1-A8E2-D17A53E1BA69}">
      <dgm:prSet/>
      <dgm:spPr/>
      <dgm:t>
        <a:bodyPr/>
        <a:lstStyle/>
        <a:p>
          <a:endParaRPr lang="id-ID"/>
        </a:p>
      </dgm:t>
    </dgm:pt>
    <dgm:pt modelId="{24A861B7-5D40-4C42-96DB-A352838EFB1B}" type="sibTrans" cxnId="{71DEB881-D66D-42D1-A8E2-D17A53E1BA69}">
      <dgm:prSet/>
      <dgm:spPr/>
      <dgm:t>
        <a:bodyPr/>
        <a:lstStyle/>
        <a:p>
          <a:endParaRPr lang="id-ID"/>
        </a:p>
      </dgm:t>
    </dgm:pt>
    <dgm:pt modelId="{DCD3E81C-8C99-4500-BEEC-10D1D0E66F77}">
      <dgm:prSet/>
      <dgm:spPr/>
      <dgm:t>
        <a:bodyPr/>
        <a:lstStyle/>
        <a:p>
          <a:r>
            <a:rPr lang="id-ID">
              <a:solidFill>
                <a:schemeClr val="tx1"/>
              </a:solidFill>
            </a:rPr>
            <a:t>Pecandu</a:t>
          </a:r>
          <a:endParaRPr lang="id-ID" dirty="0">
            <a:solidFill>
              <a:schemeClr val="tx1"/>
            </a:solidFill>
          </a:endParaRPr>
        </a:p>
      </dgm:t>
    </dgm:pt>
    <dgm:pt modelId="{B33D1888-CC0D-4FE7-826A-327C067D16BE}" type="parTrans" cxnId="{D5E3494A-FA76-421F-BF63-77791582E6F8}">
      <dgm:prSet/>
      <dgm:spPr/>
      <dgm:t>
        <a:bodyPr/>
        <a:lstStyle/>
        <a:p>
          <a:endParaRPr lang="id-ID"/>
        </a:p>
      </dgm:t>
    </dgm:pt>
    <dgm:pt modelId="{8417D446-D055-4C1E-B6F0-A62E6166A99E}" type="sibTrans" cxnId="{D5E3494A-FA76-421F-BF63-77791582E6F8}">
      <dgm:prSet/>
      <dgm:spPr/>
      <dgm:t>
        <a:bodyPr/>
        <a:lstStyle/>
        <a:p>
          <a:endParaRPr lang="id-ID"/>
        </a:p>
      </dgm:t>
    </dgm:pt>
    <dgm:pt modelId="{806DA3B0-D9A5-42DE-B2D4-7CD06AA8827E}">
      <dgm:prSet/>
      <dgm:spPr/>
      <dgm:t>
        <a:bodyPr/>
        <a:lstStyle/>
        <a:p>
          <a:r>
            <a:rPr lang="id-ID" dirty="0">
              <a:solidFill>
                <a:schemeClr val="tx1"/>
              </a:solidFill>
            </a:rPr>
            <a:t>Homosexual</a:t>
          </a:r>
        </a:p>
      </dgm:t>
    </dgm:pt>
    <dgm:pt modelId="{3FAB7667-0339-4D9F-A44C-AD15EE33FD6A}" type="parTrans" cxnId="{4EA44C0D-8B21-4BAF-B33E-39902434C6B3}">
      <dgm:prSet/>
      <dgm:spPr/>
      <dgm:t>
        <a:bodyPr/>
        <a:lstStyle/>
        <a:p>
          <a:endParaRPr lang="id-ID"/>
        </a:p>
      </dgm:t>
    </dgm:pt>
    <dgm:pt modelId="{B5540C32-AA39-4A7F-AFCC-516C7CC7011B}" type="sibTrans" cxnId="{4EA44C0D-8B21-4BAF-B33E-39902434C6B3}">
      <dgm:prSet/>
      <dgm:spPr/>
      <dgm:t>
        <a:bodyPr/>
        <a:lstStyle/>
        <a:p>
          <a:endParaRPr lang="id-ID"/>
        </a:p>
      </dgm:t>
    </dgm:pt>
    <dgm:pt modelId="{FEDD461E-CEEF-4D4C-ABE2-B21A43AB708E}">
      <dgm:prSet phldrT="[Text]"/>
      <dgm:spPr/>
      <dgm:t>
        <a:bodyPr/>
        <a:lstStyle/>
        <a:p>
          <a:r>
            <a:rPr lang="id-ID" dirty="0"/>
            <a:t>Bangsa</a:t>
          </a:r>
        </a:p>
      </dgm:t>
    </dgm:pt>
    <dgm:pt modelId="{92BC889A-A49A-4EE6-999C-993E491C9A6F}" type="parTrans" cxnId="{96CB670C-98EE-4BE5-8BA8-627D06EA39F4}">
      <dgm:prSet/>
      <dgm:spPr/>
      <dgm:t>
        <a:bodyPr/>
        <a:lstStyle/>
        <a:p>
          <a:endParaRPr lang="id-ID"/>
        </a:p>
      </dgm:t>
    </dgm:pt>
    <dgm:pt modelId="{72C0A7B8-9051-4EC9-911B-0CBBC1A3C7A1}" type="sibTrans" cxnId="{96CB670C-98EE-4BE5-8BA8-627D06EA39F4}">
      <dgm:prSet/>
      <dgm:spPr/>
      <dgm:t>
        <a:bodyPr/>
        <a:lstStyle/>
        <a:p>
          <a:endParaRPr lang="id-ID"/>
        </a:p>
      </dgm:t>
    </dgm:pt>
    <dgm:pt modelId="{E1DF030C-1A9D-4BDF-8843-A00AAF6D4EE1}">
      <dgm:prSet phldrT="[Text]"/>
      <dgm:spPr/>
      <dgm:t>
        <a:bodyPr/>
        <a:lstStyle/>
        <a:p>
          <a:r>
            <a:rPr lang="id-ID" dirty="0"/>
            <a:t>Ras</a:t>
          </a:r>
        </a:p>
      </dgm:t>
    </dgm:pt>
    <dgm:pt modelId="{5DEA18B5-398B-4224-A631-13488A5AF590}" type="parTrans" cxnId="{5C9B40FA-2B2D-49C3-B6FA-2C93761A1430}">
      <dgm:prSet/>
      <dgm:spPr/>
      <dgm:t>
        <a:bodyPr/>
        <a:lstStyle/>
        <a:p>
          <a:endParaRPr lang="id-ID"/>
        </a:p>
      </dgm:t>
    </dgm:pt>
    <dgm:pt modelId="{C0B19CFA-E119-417C-A7A4-63D9CA2B66E3}" type="sibTrans" cxnId="{5C9B40FA-2B2D-49C3-B6FA-2C93761A1430}">
      <dgm:prSet/>
      <dgm:spPr/>
      <dgm:t>
        <a:bodyPr/>
        <a:lstStyle/>
        <a:p>
          <a:endParaRPr lang="id-ID"/>
        </a:p>
      </dgm:t>
    </dgm:pt>
    <dgm:pt modelId="{CD9ACD27-5C90-4755-99E6-A674A0E3B8A9}">
      <dgm:prSet phldrT="[Text]"/>
      <dgm:spPr/>
      <dgm:t>
        <a:bodyPr/>
        <a:lstStyle/>
        <a:p>
          <a:r>
            <a:rPr lang="id-ID" dirty="0"/>
            <a:t>Dan semua variasi2 ini</a:t>
          </a:r>
        </a:p>
      </dgm:t>
    </dgm:pt>
    <dgm:pt modelId="{41761143-D664-4059-AA15-C1EA73EFD557}" type="parTrans" cxnId="{773CFA18-4274-4E7F-B301-121DC118BC13}">
      <dgm:prSet/>
      <dgm:spPr/>
      <dgm:t>
        <a:bodyPr/>
        <a:lstStyle/>
        <a:p>
          <a:endParaRPr lang="id-ID"/>
        </a:p>
      </dgm:t>
    </dgm:pt>
    <dgm:pt modelId="{FDFB9F28-5F1A-4BA8-8D1B-856DB44C4212}" type="sibTrans" cxnId="{773CFA18-4274-4E7F-B301-121DC118BC13}">
      <dgm:prSet/>
      <dgm:spPr/>
      <dgm:t>
        <a:bodyPr/>
        <a:lstStyle/>
        <a:p>
          <a:endParaRPr lang="id-ID"/>
        </a:p>
      </dgm:t>
    </dgm:pt>
    <dgm:pt modelId="{8858822E-AEF6-4263-B844-F3C179FE5284}">
      <dgm:prSet/>
      <dgm:spPr/>
      <dgm:t>
        <a:bodyPr/>
        <a:lstStyle/>
        <a:p>
          <a:r>
            <a:rPr lang="id-ID" dirty="0">
              <a:solidFill>
                <a:schemeClr val="tx1"/>
              </a:solidFill>
            </a:rPr>
            <a:t>Pekerja sex</a:t>
          </a:r>
        </a:p>
      </dgm:t>
    </dgm:pt>
    <dgm:pt modelId="{4EC44877-B73B-42DA-8EF3-8071128B01FA}" type="parTrans" cxnId="{D24094D4-B4D8-4988-A65E-D8D9FF9153EC}">
      <dgm:prSet/>
      <dgm:spPr/>
      <dgm:t>
        <a:bodyPr/>
        <a:lstStyle/>
        <a:p>
          <a:endParaRPr lang="id-ID"/>
        </a:p>
      </dgm:t>
    </dgm:pt>
    <dgm:pt modelId="{EF5DDAA8-381D-415A-BDF0-DEA475E59538}" type="sibTrans" cxnId="{D24094D4-B4D8-4988-A65E-D8D9FF9153EC}">
      <dgm:prSet/>
      <dgm:spPr/>
      <dgm:t>
        <a:bodyPr/>
        <a:lstStyle/>
        <a:p>
          <a:endParaRPr lang="id-ID"/>
        </a:p>
      </dgm:t>
    </dgm:pt>
    <dgm:pt modelId="{6E17B2ED-379D-4E32-B7A8-2137AF303CE3}" type="pres">
      <dgm:prSet presAssocID="{1688D62C-9966-4944-B394-EAB6D8B58872}" presName="Name0" presStyleCnt="0">
        <dgm:presLayoutVars>
          <dgm:dir/>
          <dgm:animLvl val="lvl"/>
          <dgm:resizeHandles val="exact"/>
        </dgm:presLayoutVars>
      </dgm:prSet>
      <dgm:spPr/>
    </dgm:pt>
    <dgm:pt modelId="{023CF1F3-E702-466A-A8F8-C363BFAFE42E}" type="pres">
      <dgm:prSet presAssocID="{A4E08530-4BC4-4BB4-A59C-4C4CDEA6A996}" presName="composite" presStyleCnt="0"/>
      <dgm:spPr/>
    </dgm:pt>
    <dgm:pt modelId="{884D6AFD-1FE7-47AE-B80D-2E213E38F781}" type="pres">
      <dgm:prSet presAssocID="{A4E08530-4BC4-4BB4-A59C-4C4CDEA6A99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D776F2-646A-4ECE-AF94-359C577EE272}" type="pres">
      <dgm:prSet presAssocID="{A4E08530-4BC4-4BB4-A59C-4C4CDEA6A996}" presName="desTx" presStyleLbl="alignAccFollowNode1" presStyleIdx="0" presStyleCnt="3">
        <dgm:presLayoutVars>
          <dgm:bulletEnabled val="1"/>
        </dgm:presLayoutVars>
      </dgm:prSet>
      <dgm:spPr/>
    </dgm:pt>
    <dgm:pt modelId="{3E0E8CE1-7E00-45B1-B171-9C16020C015C}" type="pres">
      <dgm:prSet presAssocID="{FF7FD6F5-5379-45C0-83D0-048D26B81A8E}" presName="space" presStyleCnt="0"/>
      <dgm:spPr/>
    </dgm:pt>
    <dgm:pt modelId="{F7A09B59-916B-4072-9873-A9C90F812EAD}" type="pres">
      <dgm:prSet presAssocID="{14EC7DAF-B849-4360-9174-0C348139A1D4}" presName="composite" presStyleCnt="0"/>
      <dgm:spPr/>
    </dgm:pt>
    <dgm:pt modelId="{8993D65E-5D31-4663-A608-142938F5557F}" type="pres">
      <dgm:prSet presAssocID="{14EC7DAF-B849-4360-9174-0C348139A1D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1F240C3-3C79-4611-8416-D08EE551159F}" type="pres">
      <dgm:prSet presAssocID="{14EC7DAF-B849-4360-9174-0C348139A1D4}" presName="desTx" presStyleLbl="alignAccFollowNode1" presStyleIdx="1" presStyleCnt="3">
        <dgm:presLayoutVars>
          <dgm:bulletEnabled val="1"/>
        </dgm:presLayoutVars>
      </dgm:prSet>
      <dgm:spPr/>
    </dgm:pt>
    <dgm:pt modelId="{15B6538F-81DC-4B9C-A1F8-B56428710D04}" type="pres">
      <dgm:prSet presAssocID="{BC33CDFF-588E-4395-92EE-C9F3FC203F38}" presName="space" presStyleCnt="0"/>
      <dgm:spPr/>
    </dgm:pt>
    <dgm:pt modelId="{08A18B52-C932-43D8-91F9-48B752A99E21}" type="pres">
      <dgm:prSet presAssocID="{E414F5AD-C637-4FE6-8424-811BA24DD63D}" presName="composite" presStyleCnt="0"/>
      <dgm:spPr/>
    </dgm:pt>
    <dgm:pt modelId="{939A1AD6-F16E-426C-9D60-A1AD6BDA8EBC}" type="pres">
      <dgm:prSet presAssocID="{E414F5AD-C637-4FE6-8424-811BA24DD63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07E796-26E6-4FCE-988A-9758D87FDDAA}" type="pres">
      <dgm:prSet presAssocID="{E414F5AD-C637-4FE6-8424-811BA24DD63D}" presName="desTx" presStyleLbl="alignAccFollowNode1" presStyleIdx="2" presStyleCnt="3" custLinFactNeighborY="556">
        <dgm:presLayoutVars>
          <dgm:bulletEnabled val="1"/>
        </dgm:presLayoutVars>
      </dgm:prSet>
      <dgm:spPr/>
    </dgm:pt>
  </dgm:ptLst>
  <dgm:cxnLst>
    <dgm:cxn modelId="{CCF6CD04-B2A2-4B9A-9A77-7ACDA718A971}" type="presOf" srcId="{A4E08530-4BC4-4BB4-A59C-4C4CDEA6A996}" destId="{884D6AFD-1FE7-47AE-B80D-2E213E38F781}" srcOrd="0" destOrd="0" presId="urn:microsoft.com/office/officeart/2005/8/layout/hList1"/>
    <dgm:cxn modelId="{96CB670C-98EE-4BE5-8BA8-627D06EA39F4}" srcId="{E414F5AD-C637-4FE6-8424-811BA24DD63D}" destId="{FEDD461E-CEEF-4D4C-ABE2-B21A43AB708E}" srcOrd="1" destOrd="0" parTransId="{92BC889A-A49A-4EE6-999C-993E491C9A6F}" sibTransId="{72C0A7B8-9051-4EC9-911B-0CBBC1A3C7A1}"/>
    <dgm:cxn modelId="{4EA44C0D-8B21-4BAF-B33E-39902434C6B3}" srcId="{14EC7DAF-B849-4360-9174-0C348139A1D4}" destId="{806DA3B0-D9A5-42DE-B2D4-7CD06AA8827E}" srcOrd="2" destOrd="0" parTransId="{3FAB7667-0339-4D9F-A44C-AD15EE33FD6A}" sibTransId="{B5540C32-AA39-4A7F-AFCC-516C7CC7011B}"/>
    <dgm:cxn modelId="{6AC6780E-0470-47CB-BD3E-BC3702560BCF}" srcId="{A4E08530-4BC4-4BB4-A59C-4C4CDEA6A996}" destId="{F7498798-2B87-40B3-B9E8-6C56AC059203}" srcOrd="0" destOrd="0" parTransId="{B7029C44-D77E-4464-995B-2DF0102D6620}" sibTransId="{E7176849-45C1-47E8-8D06-94BBBAB6D8EE}"/>
    <dgm:cxn modelId="{773CFA18-4274-4E7F-B301-121DC118BC13}" srcId="{E414F5AD-C637-4FE6-8424-811BA24DD63D}" destId="{CD9ACD27-5C90-4755-99E6-A674A0E3B8A9}" srcOrd="4" destOrd="0" parTransId="{41761143-D664-4059-AA15-C1EA73EFD557}" sibTransId="{FDFB9F28-5F1A-4BA8-8D1B-856DB44C4212}"/>
    <dgm:cxn modelId="{701B981B-2DD3-43D0-8751-E0A6F8D29961}" type="presOf" srcId="{F7498798-2B87-40B3-B9E8-6C56AC059203}" destId="{C0D776F2-646A-4ECE-AF94-359C577EE272}" srcOrd="0" destOrd="0" presId="urn:microsoft.com/office/officeart/2005/8/layout/hList1"/>
    <dgm:cxn modelId="{F909B837-4F7A-450C-9346-324060B38859}" type="presOf" srcId="{FEDD461E-CEEF-4D4C-ABE2-B21A43AB708E}" destId="{9907E796-26E6-4FCE-988A-9758D87FDDAA}" srcOrd="0" destOrd="1" presId="urn:microsoft.com/office/officeart/2005/8/layout/hList1"/>
    <dgm:cxn modelId="{1897A55F-EF50-4555-A00E-79759FE6010D}" srcId="{1688D62C-9966-4944-B394-EAB6D8B58872}" destId="{A4E08530-4BC4-4BB4-A59C-4C4CDEA6A996}" srcOrd="0" destOrd="0" parTransId="{1ACBE352-898B-45A4-9B3A-CE01299F1C71}" sibTransId="{FF7FD6F5-5379-45C0-83D0-048D26B81A8E}"/>
    <dgm:cxn modelId="{1F8A9E67-0457-4E0E-842F-A3F27B2B4E66}" type="presOf" srcId="{14EC7DAF-B849-4360-9174-0C348139A1D4}" destId="{8993D65E-5D31-4663-A608-142938F5557F}" srcOrd="0" destOrd="0" presId="urn:microsoft.com/office/officeart/2005/8/layout/hList1"/>
    <dgm:cxn modelId="{D5E3494A-FA76-421F-BF63-77791582E6F8}" srcId="{14EC7DAF-B849-4360-9174-0C348139A1D4}" destId="{DCD3E81C-8C99-4500-BEEC-10D1D0E66F77}" srcOrd="1" destOrd="0" parTransId="{B33D1888-CC0D-4FE7-826A-327C067D16BE}" sibTransId="{8417D446-D055-4C1E-B6F0-A62E6166A99E}"/>
    <dgm:cxn modelId="{49D80D4D-D360-496F-8BF8-46841D99DB28}" type="presOf" srcId="{1688D62C-9966-4944-B394-EAB6D8B58872}" destId="{6E17B2ED-379D-4E32-B7A8-2137AF303CE3}" srcOrd="0" destOrd="0" presId="urn:microsoft.com/office/officeart/2005/8/layout/hList1"/>
    <dgm:cxn modelId="{2625AA56-4A1E-48B0-BD01-BE33F7AC8EE0}" type="presOf" srcId="{C65D790E-7B87-4763-961E-69EE77FE29EB}" destId="{9907E796-26E6-4FCE-988A-9758D87FDDAA}" srcOrd="0" destOrd="0" presId="urn:microsoft.com/office/officeart/2005/8/layout/hList1"/>
    <dgm:cxn modelId="{14285D79-B678-41A2-AE85-99695CDE81C5}" srcId="{14EC7DAF-B849-4360-9174-0C348139A1D4}" destId="{73DECE8A-AE8E-4107-9D8C-761308F09D95}" srcOrd="0" destOrd="0" parTransId="{D2E14787-538E-41E2-9A95-D430F2DA7156}" sibTransId="{919CE7E0-6DDF-4C35-BD10-EAF2DB408383}"/>
    <dgm:cxn modelId="{6F25A279-64C8-423B-AA60-282622E41375}" type="presOf" srcId="{DCD3E81C-8C99-4500-BEEC-10D1D0E66F77}" destId="{51F240C3-3C79-4611-8416-D08EE551159F}" srcOrd="0" destOrd="1" presId="urn:microsoft.com/office/officeart/2005/8/layout/hList1"/>
    <dgm:cxn modelId="{71DEB881-D66D-42D1-A8E2-D17A53E1BA69}" srcId="{E414F5AD-C637-4FE6-8424-811BA24DD63D}" destId="{CC00DBA6-3CB9-495A-8947-B0E225A43A1C}" srcOrd="2" destOrd="0" parTransId="{1E9D0F73-DEFE-475D-8F9C-7C62FCC6675F}" sibTransId="{24A861B7-5D40-4C42-96DB-A352838EFB1B}"/>
    <dgm:cxn modelId="{F4239A95-4986-4F0F-AE96-919313AC81A0}" srcId="{1688D62C-9966-4944-B394-EAB6D8B58872}" destId="{E414F5AD-C637-4FE6-8424-811BA24DD63D}" srcOrd="2" destOrd="0" parTransId="{4BD79C32-4EA7-4066-ABFB-6B77DC8C897F}" sibTransId="{4ADE7CC7-1E40-461C-8EA6-F41F70AA22B7}"/>
    <dgm:cxn modelId="{C3EE60A0-F690-40C8-B5BD-47EAFD6963F9}" type="presOf" srcId="{CD9ACD27-5C90-4755-99E6-A674A0E3B8A9}" destId="{9907E796-26E6-4FCE-988A-9758D87FDDAA}" srcOrd="0" destOrd="4" presId="urn:microsoft.com/office/officeart/2005/8/layout/hList1"/>
    <dgm:cxn modelId="{330B16A4-19E1-46EF-8FCC-FC7F4DF22BAD}" srcId="{1688D62C-9966-4944-B394-EAB6D8B58872}" destId="{14EC7DAF-B849-4360-9174-0C348139A1D4}" srcOrd="1" destOrd="0" parTransId="{85FB2F50-86D7-432F-B5BD-622FA54C0B85}" sibTransId="{BC33CDFF-588E-4395-92EE-C9F3FC203F38}"/>
    <dgm:cxn modelId="{AF3885A4-F66A-412D-9C26-403A2B272E66}" type="presOf" srcId="{E1DF030C-1A9D-4BDF-8843-A00AAF6D4EE1}" destId="{9907E796-26E6-4FCE-988A-9758D87FDDAA}" srcOrd="0" destOrd="3" presId="urn:microsoft.com/office/officeart/2005/8/layout/hList1"/>
    <dgm:cxn modelId="{B831BCA7-FD80-4BD8-BEE6-07108D206D9B}" type="presOf" srcId="{806DA3B0-D9A5-42DE-B2D4-7CD06AA8827E}" destId="{51F240C3-3C79-4611-8416-D08EE551159F}" srcOrd="0" destOrd="2" presId="urn:microsoft.com/office/officeart/2005/8/layout/hList1"/>
    <dgm:cxn modelId="{1BB2F3AD-7821-4A96-AF21-8DACE4E0B18B}" type="presOf" srcId="{CC00DBA6-3CB9-495A-8947-B0E225A43A1C}" destId="{9907E796-26E6-4FCE-988A-9758D87FDDAA}" srcOrd="0" destOrd="2" presId="urn:microsoft.com/office/officeart/2005/8/layout/hList1"/>
    <dgm:cxn modelId="{C48E6FCD-AA7A-42C0-9EE4-464C48A78A4B}" type="presOf" srcId="{E414F5AD-C637-4FE6-8424-811BA24DD63D}" destId="{939A1AD6-F16E-426C-9D60-A1AD6BDA8EBC}" srcOrd="0" destOrd="0" presId="urn:microsoft.com/office/officeart/2005/8/layout/hList1"/>
    <dgm:cxn modelId="{FBBED0D3-DE30-42F5-A5FD-AC2501855584}" type="presOf" srcId="{8858822E-AEF6-4263-B844-F3C179FE5284}" destId="{51F240C3-3C79-4611-8416-D08EE551159F}" srcOrd="0" destOrd="3" presId="urn:microsoft.com/office/officeart/2005/8/layout/hList1"/>
    <dgm:cxn modelId="{D24094D4-B4D8-4988-A65E-D8D9FF9153EC}" srcId="{14EC7DAF-B849-4360-9174-0C348139A1D4}" destId="{8858822E-AEF6-4263-B844-F3C179FE5284}" srcOrd="3" destOrd="0" parTransId="{4EC44877-B73B-42DA-8EF3-8071128B01FA}" sibTransId="{EF5DDAA8-381D-415A-BDF0-DEA475E59538}"/>
    <dgm:cxn modelId="{58E52DDC-8BBB-4676-995F-247EC9E1BF3D}" srcId="{E414F5AD-C637-4FE6-8424-811BA24DD63D}" destId="{C65D790E-7B87-4763-961E-69EE77FE29EB}" srcOrd="0" destOrd="0" parTransId="{9783E5C5-EB30-4887-9AE1-5B5965D29942}" sibTransId="{E3F58377-6BA9-4E83-AB6C-637C69B193E7}"/>
    <dgm:cxn modelId="{D16BAEDE-4708-415D-AFCE-E1C10F14755F}" type="presOf" srcId="{73DECE8A-AE8E-4107-9D8C-761308F09D95}" destId="{51F240C3-3C79-4611-8416-D08EE551159F}" srcOrd="0" destOrd="0" presId="urn:microsoft.com/office/officeart/2005/8/layout/hList1"/>
    <dgm:cxn modelId="{5C9B40FA-2B2D-49C3-B6FA-2C93761A1430}" srcId="{E414F5AD-C637-4FE6-8424-811BA24DD63D}" destId="{E1DF030C-1A9D-4BDF-8843-A00AAF6D4EE1}" srcOrd="3" destOrd="0" parTransId="{5DEA18B5-398B-4224-A631-13488A5AF590}" sibTransId="{C0B19CFA-E119-417C-A7A4-63D9CA2B66E3}"/>
    <dgm:cxn modelId="{DB3CBCF2-CD50-4C34-90C2-86DB1A3A502D}" type="presParOf" srcId="{6E17B2ED-379D-4E32-B7A8-2137AF303CE3}" destId="{023CF1F3-E702-466A-A8F8-C363BFAFE42E}" srcOrd="0" destOrd="0" presId="urn:microsoft.com/office/officeart/2005/8/layout/hList1"/>
    <dgm:cxn modelId="{89568CE5-BFB0-4EC6-B1FA-3365D9E7FD40}" type="presParOf" srcId="{023CF1F3-E702-466A-A8F8-C363BFAFE42E}" destId="{884D6AFD-1FE7-47AE-B80D-2E213E38F781}" srcOrd="0" destOrd="0" presId="urn:microsoft.com/office/officeart/2005/8/layout/hList1"/>
    <dgm:cxn modelId="{F8441F0E-5811-4543-B4A1-CACC5DC0027E}" type="presParOf" srcId="{023CF1F3-E702-466A-A8F8-C363BFAFE42E}" destId="{C0D776F2-646A-4ECE-AF94-359C577EE272}" srcOrd="1" destOrd="0" presId="urn:microsoft.com/office/officeart/2005/8/layout/hList1"/>
    <dgm:cxn modelId="{CC8D8972-70CE-415E-BC6A-C8AB209BA358}" type="presParOf" srcId="{6E17B2ED-379D-4E32-B7A8-2137AF303CE3}" destId="{3E0E8CE1-7E00-45B1-B171-9C16020C015C}" srcOrd="1" destOrd="0" presId="urn:microsoft.com/office/officeart/2005/8/layout/hList1"/>
    <dgm:cxn modelId="{603AE41C-0235-4263-B92F-E2FD1078C7C3}" type="presParOf" srcId="{6E17B2ED-379D-4E32-B7A8-2137AF303CE3}" destId="{F7A09B59-916B-4072-9873-A9C90F812EAD}" srcOrd="2" destOrd="0" presId="urn:microsoft.com/office/officeart/2005/8/layout/hList1"/>
    <dgm:cxn modelId="{5161C1E2-0F15-4363-ABC6-E36FD8F2DF96}" type="presParOf" srcId="{F7A09B59-916B-4072-9873-A9C90F812EAD}" destId="{8993D65E-5D31-4663-A608-142938F5557F}" srcOrd="0" destOrd="0" presId="urn:microsoft.com/office/officeart/2005/8/layout/hList1"/>
    <dgm:cxn modelId="{23A25EE6-1D15-4459-961F-240A98AD00F2}" type="presParOf" srcId="{F7A09B59-916B-4072-9873-A9C90F812EAD}" destId="{51F240C3-3C79-4611-8416-D08EE551159F}" srcOrd="1" destOrd="0" presId="urn:microsoft.com/office/officeart/2005/8/layout/hList1"/>
    <dgm:cxn modelId="{42DB0B8B-B9FF-44F8-AF1A-B9FD759F609D}" type="presParOf" srcId="{6E17B2ED-379D-4E32-B7A8-2137AF303CE3}" destId="{15B6538F-81DC-4B9C-A1F8-B56428710D04}" srcOrd="3" destOrd="0" presId="urn:microsoft.com/office/officeart/2005/8/layout/hList1"/>
    <dgm:cxn modelId="{92614D2C-1D82-4A90-A813-27DD75E02031}" type="presParOf" srcId="{6E17B2ED-379D-4E32-B7A8-2137AF303CE3}" destId="{08A18B52-C932-43D8-91F9-48B752A99E21}" srcOrd="4" destOrd="0" presId="urn:microsoft.com/office/officeart/2005/8/layout/hList1"/>
    <dgm:cxn modelId="{FD638EAB-1CC4-4429-98D6-0D9764B4E18B}" type="presParOf" srcId="{08A18B52-C932-43D8-91F9-48B752A99E21}" destId="{939A1AD6-F16E-426C-9D60-A1AD6BDA8EBC}" srcOrd="0" destOrd="0" presId="urn:microsoft.com/office/officeart/2005/8/layout/hList1"/>
    <dgm:cxn modelId="{A1BBB7FD-C197-41CE-A7E3-3B4C2B5CC675}" type="presParOf" srcId="{08A18B52-C932-43D8-91F9-48B752A99E21}" destId="{9907E796-26E6-4FCE-988A-9758D87FDD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8A3BAA-9BD1-4D82-B9D3-A14F5E939C8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201B25C-25D7-41BD-89B7-5089AD416D8A}">
      <dgm:prSet phldrT="[Text]"/>
      <dgm:spPr/>
      <dgm:t>
        <a:bodyPr/>
        <a:lstStyle/>
        <a:p>
          <a:r>
            <a:rPr lang="id-ID" dirty="0"/>
            <a:t>Pesan</a:t>
          </a:r>
        </a:p>
      </dgm:t>
    </dgm:pt>
    <dgm:pt modelId="{032A2B23-1331-4794-998F-4FC8D995C5DA}" type="parTrans" cxnId="{FE840608-EBBA-4780-A2E7-4BBDFDF15361}">
      <dgm:prSet/>
      <dgm:spPr/>
      <dgm:t>
        <a:bodyPr/>
        <a:lstStyle/>
        <a:p>
          <a:endParaRPr lang="id-ID"/>
        </a:p>
      </dgm:t>
    </dgm:pt>
    <dgm:pt modelId="{5F73BF26-138B-42EF-8E42-DF7CBE2206C1}" type="sibTrans" cxnId="{FE840608-EBBA-4780-A2E7-4BBDFDF15361}">
      <dgm:prSet/>
      <dgm:spPr/>
      <dgm:t>
        <a:bodyPr/>
        <a:lstStyle/>
        <a:p>
          <a:endParaRPr lang="id-ID"/>
        </a:p>
      </dgm:t>
    </dgm:pt>
    <dgm:pt modelId="{22007CF8-21B5-47AD-8021-45838F59D5D8}">
      <dgm:prSet phldrT="[Text]"/>
      <dgm:spPr/>
      <dgm:t>
        <a:bodyPr/>
        <a:lstStyle/>
        <a:p>
          <a:r>
            <a:rPr lang="id-ID" dirty="0"/>
            <a:t>Pesan real time: Done!</a:t>
          </a:r>
        </a:p>
      </dgm:t>
    </dgm:pt>
    <dgm:pt modelId="{A08E5728-E7AD-4970-8294-A2D6B185BDE2}" type="parTrans" cxnId="{F172C015-1CA2-400F-BD20-92BF1D40F876}">
      <dgm:prSet/>
      <dgm:spPr/>
      <dgm:t>
        <a:bodyPr/>
        <a:lstStyle/>
        <a:p>
          <a:endParaRPr lang="id-ID"/>
        </a:p>
      </dgm:t>
    </dgm:pt>
    <dgm:pt modelId="{29608320-6961-4007-8C17-CCDFF8A00395}" type="sibTrans" cxnId="{F172C015-1CA2-400F-BD20-92BF1D40F876}">
      <dgm:prSet/>
      <dgm:spPr/>
      <dgm:t>
        <a:bodyPr/>
        <a:lstStyle/>
        <a:p>
          <a:endParaRPr lang="id-ID"/>
        </a:p>
      </dgm:t>
    </dgm:pt>
    <dgm:pt modelId="{9C665864-6B20-42C4-B47F-C57CB9C13D14}">
      <dgm:prSet phldrT="[Text]"/>
      <dgm:spPr/>
      <dgm:t>
        <a:bodyPr/>
        <a:lstStyle/>
        <a:p>
          <a:r>
            <a:rPr lang="id-ID" dirty="0"/>
            <a:t>Tanpa gate keeping</a:t>
          </a:r>
        </a:p>
      </dgm:t>
    </dgm:pt>
    <dgm:pt modelId="{9DE63ADB-9788-417C-8BC5-24DE485DC677}" type="parTrans" cxnId="{66832222-FE72-4ECE-B483-87AC22126CD7}">
      <dgm:prSet/>
      <dgm:spPr/>
      <dgm:t>
        <a:bodyPr/>
        <a:lstStyle/>
        <a:p>
          <a:endParaRPr lang="id-ID"/>
        </a:p>
      </dgm:t>
    </dgm:pt>
    <dgm:pt modelId="{EDC3B0FE-FC12-4338-8A1A-1A6BB27EC80E}" type="sibTrans" cxnId="{66832222-FE72-4ECE-B483-87AC22126CD7}">
      <dgm:prSet/>
      <dgm:spPr/>
      <dgm:t>
        <a:bodyPr/>
        <a:lstStyle/>
        <a:p>
          <a:endParaRPr lang="id-ID"/>
        </a:p>
      </dgm:t>
    </dgm:pt>
    <dgm:pt modelId="{6A2CFE37-BCCD-43C2-880D-AE36A2EBDAFB}">
      <dgm:prSet phldrT="[Text]"/>
      <dgm:spPr/>
      <dgm:t>
        <a:bodyPr/>
        <a:lstStyle/>
        <a:p>
          <a:r>
            <a:rPr lang="id-ID" dirty="0"/>
            <a:t>Khalayak</a:t>
          </a:r>
        </a:p>
      </dgm:t>
    </dgm:pt>
    <dgm:pt modelId="{38D1B475-F056-4CCA-B07A-F93D7C0601FF}" type="parTrans" cxnId="{9D27A505-6B42-4B0D-8EB7-63CDA1704F79}">
      <dgm:prSet/>
      <dgm:spPr/>
      <dgm:t>
        <a:bodyPr/>
        <a:lstStyle/>
        <a:p>
          <a:endParaRPr lang="id-ID"/>
        </a:p>
      </dgm:t>
    </dgm:pt>
    <dgm:pt modelId="{5347C5AB-5816-4895-85F7-A2C156C58B9A}" type="sibTrans" cxnId="{9D27A505-6B42-4B0D-8EB7-63CDA1704F79}">
      <dgm:prSet/>
      <dgm:spPr/>
      <dgm:t>
        <a:bodyPr/>
        <a:lstStyle/>
        <a:p>
          <a:endParaRPr lang="id-ID"/>
        </a:p>
      </dgm:t>
    </dgm:pt>
    <dgm:pt modelId="{AE99CA44-5290-4396-9AAA-2C142B464950}">
      <dgm:prSet phldrT="[Text]"/>
      <dgm:spPr/>
      <dgm:t>
        <a:bodyPr/>
        <a:lstStyle/>
        <a:p>
          <a:r>
            <a:rPr lang="id-ID" dirty="0"/>
            <a:t>Sumber penyakit</a:t>
          </a:r>
        </a:p>
      </dgm:t>
    </dgm:pt>
    <dgm:pt modelId="{48DE524C-D467-4BC0-A337-ABF7B8CE2444}" type="parTrans" cxnId="{D6106487-26D5-4FCF-8C1C-BD94392B3F58}">
      <dgm:prSet/>
      <dgm:spPr/>
      <dgm:t>
        <a:bodyPr/>
        <a:lstStyle/>
        <a:p>
          <a:endParaRPr lang="id-ID"/>
        </a:p>
      </dgm:t>
    </dgm:pt>
    <dgm:pt modelId="{FA1BFAE5-A7A0-4085-B284-A704A02632D3}" type="sibTrans" cxnId="{D6106487-26D5-4FCF-8C1C-BD94392B3F58}">
      <dgm:prSet/>
      <dgm:spPr/>
      <dgm:t>
        <a:bodyPr/>
        <a:lstStyle/>
        <a:p>
          <a:endParaRPr lang="id-ID"/>
        </a:p>
      </dgm:t>
    </dgm:pt>
    <dgm:pt modelId="{84115572-CAD5-4647-A9BB-FA05CDDCC2A1}">
      <dgm:prSet phldrT="[Text]"/>
      <dgm:spPr/>
      <dgm:t>
        <a:bodyPr/>
        <a:lstStyle/>
        <a:p>
          <a:r>
            <a:rPr lang="id-ID" dirty="0"/>
            <a:t>Gue setuju sm loe! Homo itu harus dibinasakan!</a:t>
          </a:r>
        </a:p>
      </dgm:t>
    </dgm:pt>
    <dgm:pt modelId="{9665AD0A-016F-495B-BD25-AF7342AF9B4D}" type="parTrans" cxnId="{99BBC52E-93C9-4393-B71D-CA3E75F00317}">
      <dgm:prSet/>
      <dgm:spPr/>
      <dgm:t>
        <a:bodyPr/>
        <a:lstStyle/>
        <a:p>
          <a:endParaRPr lang="id-ID"/>
        </a:p>
      </dgm:t>
    </dgm:pt>
    <dgm:pt modelId="{5FC0D35A-0D12-4CEA-BD3F-CD4B06018E6A}" type="sibTrans" cxnId="{99BBC52E-93C9-4393-B71D-CA3E75F00317}">
      <dgm:prSet/>
      <dgm:spPr/>
      <dgm:t>
        <a:bodyPr/>
        <a:lstStyle/>
        <a:p>
          <a:endParaRPr lang="id-ID"/>
        </a:p>
      </dgm:t>
    </dgm:pt>
    <dgm:pt modelId="{D8C98E71-148B-4407-A910-C0E3972FBEB5}">
      <dgm:prSet phldrT="[Text]"/>
      <dgm:spPr/>
      <dgm:t>
        <a:bodyPr/>
        <a:lstStyle/>
        <a:p>
          <a:r>
            <a:rPr lang="id-ID" dirty="0"/>
            <a:t>Tangkaaappp!</a:t>
          </a:r>
        </a:p>
      </dgm:t>
    </dgm:pt>
    <dgm:pt modelId="{83540F31-D608-44C0-8FDA-060B38A1BDC8}" type="parTrans" cxnId="{A2D434DF-E61B-437D-8A6C-D0276707EC5D}">
      <dgm:prSet/>
      <dgm:spPr/>
      <dgm:t>
        <a:bodyPr/>
        <a:lstStyle/>
        <a:p>
          <a:endParaRPr lang="id-ID"/>
        </a:p>
      </dgm:t>
    </dgm:pt>
    <dgm:pt modelId="{E5226CF6-FF0E-4577-A7A3-D147DFFD3B76}" type="sibTrans" cxnId="{A2D434DF-E61B-437D-8A6C-D0276707EC5D}">
      <dgm:prSet/>
      <dgm:spPr/>
      <dgm:t>
        <a:bodyPr/>
        <a:lstStyle/>
        <a:p>
          <a:endParaRPr lang="id-ID"/>
        </a:p>
      </dgm:t>
    </dgm:pt>
    <dgm:pt modelId="{A43DC542-53A8-4ABB-BC22-0A2A5B016C4B}">
      <dgm:prSet phldrT="[Text]"/>
      <dgm:spPr/>
      <dgm:t>
        <a:bodyPr/>
        <a:lstStyle/>
        <a:p>
          <a:r>
            <a:rPr lang="id-ID" dirty="0"/>
            <a:t>Cc:@cybercrime</a:t>
          </a:r>
        </a:p>
      </dgm:t>
    </dgm:pt>
    <dgm:pt modelId="{BC8C2763-B5E0-4350-BD8F-A6972C6EB874}" type="parTrans" cxnId="{F3D0FC0B-CC67-49E7-9E5A-64D28DC1F6A7}">
      <dgm:prSet/>
      <dgm:spPr/>
      <dgm:t>
        <a:bodyPr/>
        <a:lstStyle/>
        <a:p>
          <a:endParaRPr lang="id-ID"/>
        </a:p>
      </dgm:t>
    </dgm:pt>
    <dgm:pt modelId="{225BFA1E-482E-4C58-8223-A533903C5373}" type="sibTrans" cxnId="{F3D0FC0B-CC67-49E7-9E5A-64D28DC1F6A7}">
      <dgm:prSet/>
      <dgm:spPr/>
      <dgm:t>
        <a:bodyPr/>
        <a:lstStyle/>
        <a:p>
          <a:endParaRPr lang="id-ID"/>
        </a:p>
      </dgm:t>
    </dgm:pt>
    <dgm:pt modelId="{082CD809-59CD-4968-A407-65E2B724CD1D}" type="pres">
      <dgm:prSet presAssocID="{A78A3BAA-9BD1-4D82-B9D3-A14F5E939C8C}" presName="theList" presStyleCnt="0">
        <dgm:presLayoutVars>
          <dgm:dir/>
          <dgm:animLvl val="lvl"/>
          <dgm:resizeHandles val="exact"/>
        </dgm:presLayoutVars>
      </dgm:prSet>
      <dgm:spPr/>
    </dgm:pt>
    <dgm:pt modelId="{AB33D2B7-9904-40F9-B7DC-39F5E9A2F0C5}" type="pres">
      <dgm:prSet presAssocID="{F201B25C-25D7-41BD-89B7-5089AD416D8A}" presName="compNode" presStyleCnt="0"/>
      <dgm:spPr/>
    </dgm:pt>
    <dgm:pt modelId="{58A361A5-A281-420F-B1FC-CE9617B06109}" type="pres">
      <dgm:prSet presAssocID="{F201B25C-25D7-41BD-89B7-5089AD416D8A}" presName="noGeometry" presStyleCnt="0"/>
      <dgm:spPr/>
    </dgm:pt>
    <dgm:pt modelId="{2D67F05E-D201-4105-8DD6-EB4367B46344}" type="pres">
      <dgm:prSet presAssocID="{F201B25C-25D7-41BD-89B7-5089AD416D8A}" presName="childTextVisible" presStyleLbl="bgAccFollowNode1" presStyleIdx="0" presStyleCnt="2">
        <dgm:presLayoutVars>
          <dgm:bulletEnabled val="1"/>
        </dgm:presLayoutVars>
      </dgm:prSet>
      <dgm:spPr/>
    </dgm:pt>
    <dgm:pt modelId="{7D1C0DD6-27C1-4A97-AAAA-2E92A2A94315}" type="pres">
      <dgm:prSet presAssocID="{F201B25C-25D7-41BD-89B7-5089AD416D8A}" presName="childTextHidden" presStyleLbl="bgAccFollowNode1" presStyleIdx="0" presStyleCnt="2"/>
      <dgm:spPr/>
    </dgm:pt>
    <dgm:pt modelId="{3239862F-565B-40B5-A629-38CFF549CDE4}" type="pres">
      <dgm:prSet presAssocID="{F201B25C-25D7-41BD-89B7-5089AD416D8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4992D4C-166F-43F1-A62C-353B7A077418}" type="pres">
      <dgm:prSet presAssocID="{F201B25C-25D7-41BD-89B7-5089AD416D8A}" presName="aSpace" presStyleCnt="0"/>
      <dgm:spPr/>
    </dgm:pt>
    <dgm:pt modelId="{91E5D0C9-44A6-4F7E-9F75-0B2669951F05}" type="pres">
      <dgm:prSet presAssocID="{6A2CFE37-BCCD-43C2-880D-AE36A2EBDAFB}" presName="compNode" presStyleCnt="0"/>
      <dgm:spPr/>
    </dgm:pt>
    <dgm:pt modelId="{8A8BFADF-5349-41E8-8FF3-0179E13B8743}" type="pres">
      <dgm:prSet presAssocID="{6A2CFE37-BCCD-43C2-880D-AE36A2EBDAFB}" presName="noGeometry" presStyleCnt="0"/>
      <dgm:spPr/>
    </dgm:pt>
    <dgm:pt modelId="{F0A43AC8-CAA7-4F80-92A7-7FA8CC670CF2}" type="pres">
      <dgm:prSet presAssocID="{6A2CFE37-BCCD-43C2-880D-AE36A2EBDAFB}" presName="childTextVisible" presStyleLbl="bgAccFollowNode1" presStyleIdx="1" presStyleCnt="2" custAng="0" custScaleX="123604" custScaleY="105144" custLinFactNeighborX="3606" custLinFactNeighborY="-1206">
        <dgm:presLayoutVars>
          <dgm:bulletEnabled val="1"/>
        </dgm:presLayoutVars>
      </dgm:prSet>
      <dgm:spPr/>
    </dgm:pt>
    <dgm:pt modelId="{C657AAC4-815B-4DEE-B5E6-479D23E20241}" type="pres">
      <dgm:prSet presAssocID="{6A2CFE37-BCCD-43C2-880D-AE36A2EBDAFB}" presName="childTextHidden" presStyleLbl="bgAccFollowNode1" presStyleIdx="1" presStyleCnt="2"/>
      <dgm:spPr/>
    </dgm:pt>
    <dgm:pt modelId="{6C47011F-1841-4C44-93E2-832CF8E16EE9}" type="pres">
      <dgm:prSet presAssocID="{6A2CFE37-BCCD-43C2-880D-AE36A2EBDAF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9D27A505-6B42-4B0D-8EB7-63CDA1704F79}" srcId="{A78A3BAA-9BD1-4D82-B9D3-A14F5E939C8C}" destId="{6A2CFE37-BCCD-43C2-880D-AE36A2EBDAFB}" srcOrd="1" destOrd="0" parTransId="{38D1B475-F056-4CCA-B07A-F93D7C0601FF}" sibTransId="{5347C5AB-5816-4895-85F7-A2C156C58B9A}"/>
    <dgm:cxn modelId="{FE840608-EBBA-4780-A2E7-4BBDFDF15361}" srcId="{A78A3BAA-9BD1-4D82-B9D3-A14F5E939C8C}" destId="{F201B25C-25D7-41BD-89B7-5089AD416D8A}" srcOrd="0" destOrd="0" parTransId="{032A2B23-1331-4794-998F-4FC8D995C5DA}" sibTransId="{5F73BF26-138B-42EF-8E42-DF7CBE2206C1}"/>
    <dgm:cxn modelId="{F3D0FC0B-CC67-49E7-9E5A-64D28DC1F6A7}" srcId="{6A2CFE37-BCCD-43C2-880D-AE36A2EBDAFB}" destId="{A43DC542-53A8-4ABB-BC22-0A2A5B016C4B}" srcOrd="1" destOrd="0" parTransId="{BC8C2763-B5E0-4350-BD8F-A6972C6EB874}" sibTransId="{225BFA1E-482E-4C58-8223-A533903C5373}"/>
    <dgm:cxn modelId="{F172C015-1CA2-400F-BD20-92BF1D40F876}" srcId="{F201B25C-25D7-41BD-89B7-5089AD416D8A}" destId="{22007CF8-21B5-47AD-8021-45838F59D5D8}" srcOrd="0" destOrd="0" parTransId="{A08E5728-E7AD-4970-8294-A2D6B185BDE2}" sibTransId="{29608320-6961-4007-8C17-CCDFF8A00395}"/>
    <dgm:cxn modelId="{E3BC9917-97C7-4451-84B9-12F563679E79}" type="presOf" srcId="{AE99CA44-5290-4396-9AAA-2C142B464950}" destId="{F0A43AC8-CAA7-4F80-92A7-7FA8CC670CF2}" srcOrd="0" destOrd="0" presId="urn:microsoft.com/office/officeart/2005/8/layout/hProcess6"/>
    <dgm:cxn modelId="{66832222-FE72-4ECE-B483-87AC22126CD7}" srcId="{F201B25C-25D7-41BD-89B7-5089AD416D8A}" destId="{9C665864-6B20-42C4-B47F-C57CB9C13D14}" srcOrd="1" destOrd="0" parTransId="{9DE63ADB-9788-417C-8BC5-24DE485DC677}" sibTransId="{EDC3B0FE-FC12-4338-8A1A-1A6BB27EC80E}"/>
    <dgm:cxn modelId="{99BBC52E-93C9-4393-B71D-CA3E75F00317}" srcId="{6A2CFE37-BCCD-43C2-880D-AE36A2EBDAFB}" destId="{84115572-CAD5-4647-A9BB-FA05CDDCC2A1}" srcOrd="3" destOrd="0" parTransId="{9665AD0A-016F-495B-BD25-AF7342AF9B4D}" sibTransId="{5FC0D35A-0D12-4CEA-BD3F-CD4B06018E6A}"/>
    <dgm:cxn modelId="{D34B5062-D9BA-4E7D-AFDF-24F22FA3F2F6}" type="presOf" srcId="{6A2CFE37-BCCD-43C2-880D-AE36A2EBDAFB}" destId="{6C47011F-1841-4C44-93E2-832CF8E16EE9}" srcOrd="0" destOrd="0" presId="urn:microsoft.com/office/officeart/2005/8/layout/hProcess6"/>
    <dgm:cxn modelId="{77C2B944-C4D0-41C2-803D-C5DF58721AE5}" type="presOf" srcId="{A43DC542-53A8-4ABB-BC22-0A2A5B016C4B}" destId="{C657AAC4-815B-4DEE-B5E6-479D23E20241}" srcOrd="1" destOrd="1" presId="urn:microsoft.com/office/officeart/2005/8/layout/hProcess6"/>
    <dgm:cxn modelId="{DAE91F6F-6324-4F2B-8C8E-985D31BEEF39}" type="presOf" srcId="{A43DC542-53A8-4ABB-BC22-0A2A5B016C4B}" destId="{F0A43AC8-CAA7-4F80-92A7-7FA8CC670CF2}" srcOrd="0" destOrd="1" presId="urn:microsoft.com/office/officeart/2005/8/layout/hProcess6"/>
    <dgm:cxn modelId="{27EC3553-CDB2-4E55-9C9D-948396CAA2A5}" type="presOf" srcId="{A78A3BAA-9BD1-4D82-B9D3-A14F5E939C8C}" destId="{082CD809-59CD-4968-A407-65E2B724CD1D}" srcOrd="0" destOrd="0" presId="urn:microsoft.com/office/officeart/2005/8/layout/hProcess6"/>
    <dgm:cxn modelId="{2BF43C75-BF08-4FCB-994C-8AE177CF185F}" type="presOf" srcId="{84115572-CAD5-4647-A9BB-FA05CDDCC2A1}" destId="{C657AAC4-815B-4DEE-B5E6-479D23E20241}" srcOrd="1" destOrd="3" presId="urn:microsoft.com/office/officeart/2005/8/layout/hProcess6"/>
    <dgm:cxn modelId="{E11F2278-C71E-47E3-B06B-CB4E2E87D518}" type="presOf" srcId="{9C665864-6B20-42C4-B47F-C57CB9C13D14}" destId="{2D67F05E-D201-4105-8DD6-EB4367B46344}" srcOrd="0" destOrd="1" presId="urn:microsoft.com/office/officeart/2005/8/layout/hProcess6"/>
    <dgm:cxn modelId="{AC191E7C-2EE7-476C-BDCD-C079FB0E0607}" type="presOf" srcId="{F201B25C-25D7-41BD-89B7-5089AD416D8A}" destId="{3239862F-565B-40B5-A629-38CFF549CDE4}" srcOrd="0" destOrd="0" presId="urn:microsoft.com/office/officeart/2005/8/layout/hProcess6"/>
    <dgm:cxn modelId="{D6106487-26D5-4FCF-8C1C-BD94392B3F58}" srcId="{6A2CFE37-BCCD-43C2-880D-AE36A2EBDAFB}" destId="{AE99CA44-5290-4396-9AAA-2C142B464950}" srcOrd="0" destOrd="0" parTransId="{48DE524C-D467-4BC0-A337-ABF7B8CE2444}" sibTransId="{FA1BFAE5-A7A0-4085-B284-A704A02632D3}"/>
    <dgm:cxn modelId="{EEBD0B99-425B-473A-B983-7AA2DFE4861C}" type="presOf" srcId="{84115572-CAD5-4647-A9BB-FA05CDDCC2A1}" destId="{F0A43AC8-CAA7-4F80-92A7-7FA8CC670CF2}" srcOrd="0" destOrd="3" presId="urn:microsoft.com/office/officeart/2005/8/layout/hProcess6"/>
    <dgm:cxn modelId="{C1250AA6-38A6-4EC5-89F4-58A706906BD6}" type="presOf" srcId="{AE99CA44-5290-4396-9AAA-2C142B464950}" destId="{C657AAC4-815B-4DEE-B5E6-479D23E20241}" srcOrd="1" destOrd="0" presId="urn:microsoft.com/office/officeart/2005/8/layout/hProcess6"/>
    <dgm:cxn modelId="{9C98E4C3-E5E2-46DE-A80D-7F8447E5AAD4}" type="presOf" srcId="{22007CF8-21B5-47AD-8021-45838F59D5D8}" destId="{7D1C0DD6-27C1-4A97-AAAA-2E92A2A94315}" srcOrd="1" destOrd="0" presId="urn:microsoft.com/office/officeart/2005/8/layout/hProcess6"/>
    <dgm:cxn modelId="{F4D12BD3-D6B5-44C3-AA42-F27BC7A67EE3}" type="presOf" srcId="{D8C98E71-148B-4407-A910-C0E3972FBEB5}" destId="{C657AAC4-815B-4DEE-B5E6-479D23E20241}" srcOrd="1" destOrd="2" presId="urn:microsoft.com/office/officeart/2005/8/layout/hProcess6"/>
    <dgm:cxn modelId="{93EDA2D9-2A48-4964-8E47-CD4F17CF8075}" type="presOf" srcId="{D8C98E71-148B-4407-A910-C0E3972FBEB5}" destId="{F0A43AC8-CAA7-4F80-92A7-7FA8CC670CF2}" srcOrd="0" destOrd="2" presId="urn:microsoft.com/office/officeart/2005/8/layout/hProcess6"/>
    <dgm:cxn modelId="{27919ADE-966E-4015-A31C-DBADF62F694F}" type="presOf" srcId="{22007CF8-21B5-47AD-8021-45838F59D5D8}" destId="{2D67F05E-D201-4105-8DD6-EB4367B46344}" srcOrd="0" destOrd="0" presId="urn:microsoft.com/office/officeart/2005/8/layout/hProcess6"/>
    <dgm:cxn modelId="{A2D434DF-E61B-437D-8A6C-D0276707EC5D}" srcId="{6A2CFE37-BCCD-43C2-880D-AE36A2EBDAFB}" destId="{D8C98E71-148B-4407-A910-C0E3972FBEB5}" srcOrd="2" destOrd="0" parTransId="{83540F31-D608-44C0-8FDA-060B38A1BDC8}" sibTransId="{E5226CF6-FF0E-4577-A7A3-D147DFFD3B76}"/>
    <dgm:cxn modelId="{B265E7EC-707C-4EC1-8B4C-E89562E4415C}" type="presOf" srcId="{9C665864-6B20-42C4-B47F-C57CB9C13D14}" destId="{7D1C0DD6-27C1-4A97-AAAA-2E92A2A94315}" srcOrd="1" destOrd="1" presId="urn:microsoft.com/office/officeart/2005/8/layout/hProcess6"/>
    <dgm:cxn modelId="{844F563D-1132-40A8-9617-B6E20EB74D08}" type="presParOf" srcId="{082CD809-59CD-4968-A407-65E2B724CD1D}" destId="{AB33D2B7-9904-40F9-B7DC-39F5E9A2F0C5}" srcOrd="0" destOrd="0" presId="urn:microsoft.com/office/officeart/2005/8/layout/hProcess6"/>
    <dgm:cxn modelId="{E3A53A15-5B1D-4CEB-B36D-026F20F1AE1D}" type="presParOf" srcId="{AB33D2B7-9904-40F9-B7DC-39F5E9A2F0C5}" destId="{58A361A5-A281-420F-B1FC-CE9617B06109}" srcOrd="0" destOrd="0" presId="urn:microsoft.com/office/officeart/2005/8/layout/hProcess6"/>
    <dgm:cxn modelId="{172658FD-A608-478D-B37F-3B6E7FF0AC2C}" type="presParOf" srcId="{AB33D2B7-9904-40F9-B7DC-39F5E9A2F0C5}" destId="{2D67F05E-D201-4105-8DD6-EB4367B46344}" srcOrd="1" destOrd="0" presId="urn:microsoft.com/office/officeart/2005/8/layout/hProcess6"/>
    <dgm:cxn modelId="{E6D2827C-061C-4773-AD23-86C102D7E451}" type="presParOf" srcId="{AB33D2B7-9904-40F9-B7DC-39F5E9A2F0C5}" destId="{7D1C0DD6-27C1-4A97-AAAA-2E92A2A94315}" srcOrd="2" destOrd="0" presId="urn:microsoft.com/office/officeart/2005/8/layout/hProcess6"/>
    <dgm:cxn modelId="{0BD14873-4C0C-427D-A1BD-92FA3EA482B3}" type="presParOf" srcId="{AB33D2B7-9904-40F9-B7DC-39F5E9A2F0C5}" destId="{3239862F-565B-40B5-A629-38CFF549CDE4}" srcOrd="3" destOrd="0" presId="urn:microsoft.com/office/officeart/2005/8/layout/hProcess6"/>
    <dgm:cxn modelId="{B7E84AE0-DD39-4838-BEC9-6B201D57AE7E}" type="presParOf" srcId="{082CD809-59CD-4968-A407-65E2B724CD1D}" destId="{84992D4C-166F-43F1-A62C-353B7A077418}" srcOrd="1" destOrd="0" presId="urn:microsoft.com/office/officeart/2005/8/layout/hProcess6"/>
    <dgm:cxn modelId="{019F23E7-4273-4335-AEC0-7066A5841D35}" type="presParOf" srcId="{082CD809-59CD-4968-A407-65E2B724CD1D}" destId="{91E5D0C9-44A6-4F7E-9F75-0B2669951F05}" srcOrd="2" destOrd="0" presId="urn:microsoft.com/office/officeart/2005/8/layout/hProcess6"/>
    <dgm:cxn modelId="{9F47F041-8D6A-4A7E-95B1-644DC31D14AB}" type="presParOf" srcId="{91E5D0C9-44A6-4F7E-9F75-0B2669951F05}" destId="{8A8BFADF-5349-41E8-8FF3-0179E13B8743}" srcOrd="0" destOrd="0" presId="urn:microsoft.com/office/officeart/2005/8/layout/hProcess6"/>
    <dgm:cxn modelId="{0524EF74-73A2-4552-BC62-49DEB1FB2F05}" type="presParOf" srcId="{91E5D0C9-44A6-4F7E-9F75-0B2669951F05}" destId="{F0A43AC8-CAA7-4F80-92A7-7FA8CC670CF2}" srcOrd="1" destOrd="0" presId="urn:microsoft.com/office/officeart/2005/8/layout/hProcess6"/>
    <dgm:cxn modelId="{F34CF098-1F82-4F9D-B507-861E56F8ECD7}" type="presParOf" srcId="{91E5D0C9-44A6-4F7E-9F75-0B2669951F05}" destId="{C657AAC4-815B-4DEE-B5E6-479D23E20241}" srcOrd="2" destOrd="0" presId="urn:microsoft.com/office/officeart/2005/8/layout/hProcess6"/>
    <dgm:cxn modelId="{DA0AB824-2005-43B0-AD99-D981E30F652C}" type="presParOf" srcId="{91E5D0C9-44A6-4F7E-9F75-0B2669951F05}" destId="{6C47011F-1841-4C44-93E2-832CF8E16EE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D6AFD-1FE7-47AE-B80D-2E213E38F781}">
      <dsp:nvSpPr>
        <dsp:cNvPr id="0" name=""/>
        <dsp:cNvSpPr/>
      </dsp:nvSpPr>
      <dsp:spPr>
        <a:xfrm>
          <a:off x="3721" y="183565"/>
          <a:ext cx="3628020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700" kern="1200" dirty="0"/>
            <a:t>Kekejian Fisik</a:t>
          </a:r>
        </a:p>
      </dsp:txBody>
      <dsp:txXfrm>
        <a:off x="3721" y="183565"/>
        <a:ext cx="3628020" cy="1065600"/>
      </dsp:txXfrm>
    </dsp:sp>
    <dsp:sp modelId="{C0D776F2-646A-4ECE-AF94-359C577EE272}">
      <dsp:nvSpPr>
        <dsp:cNvPr id="0" name=""/>
        <dsp:cNvSpPr/>
      </dsp:nvSpPr>
      <dsp:spPr>
        <a:xfrm>
          <a:off x="3721" y="1249165"/>
          <a:ext cx="3628020" cy="3936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3700" kern="1200" dirty="0"/>
            <a:t>Dengan berbagai cacat fisik</a:t>
          </a:r>
        </a:p>
      </dsp:txBody>
      <dsp:txXfrm>
        <a:off x="3721" y="1249165"/>
        <a:ext cx="3628020" cy="3936437"/>
      </dsp:txXfrm>
    </dsp:sp>
    <dsp:sp modelId="{8993D65E-5D31-4663-A608-142938F5557F}">
      <dsp:nvSpPr>
        <dsp:cNvPr id="0" name=""/>
        <dsp:cNvSpPr/>
      </dsp:nvSpPr>
      <dsp:spPr>
        <a:xfrm>
          <a:off x="4139664" y="183565"/>
          <a:ext cx="3628020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700" kern="1200" dirty="0"/>
            <a:t>Cacat Karakter</a:t>
          </a:r>
        </a:p>
      </dsp:txBody>
      <dsp:txXfrm>
        <a:off x="4139664" y="183565"/>
        <a:ext cx="3628020" cy="1065600"/>
      </dsp:txXfrm>
    </dsp:sp>
    <dsp:sp modelId="{51F240C3-3C79-4611-8416-D08EE551159F}">
      <dsp:nvSpPr>
        <dsp:cNvPr id="0" name=""/>
        <dsp:cNvSpPr/>
      </dsp:nvSpPr>
      <dsp:spPr>
        <a:xfrm>
          <a:off x="4139664" y="1249165"/>
          <a:ext cx="3628020" cy="3936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3700" kern="1200" dirty="0">
              <a:solidFill>
                <a:schemeClr val="tx1"/>
              </a:solidFill>
            </a:rPr>
            <a:t>Narapidana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3700" kern="1200">
              <a:solidFill>
                <a:schemeClr val="tx1"/>
              </a:solidFill>
            </a:rPr>
            <a:t>Pecandu</a:t>
          </a:r>
          <a:endParaRPr lang="id-ID" sz="3700" kern="1200" dirty="0">
            <a:solidFill>
              <a:schemeClr val="tx1"/>
            </a:solidFill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3700" kern="1200" dirty="0">
              <a:solidFill>
                <a:schemeClr val="tx1"/>
              </a:solidFill>
            </a:rPr>
            <a:t>Homosexual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3700" kern="1200" dirty="0">
              <a:solidFill>
                <a:schemeClr val="tx1"/>
              </a:solidFill>
            </a:rPr>
            <a:t>Pekerja sex</a:t>
          </a:r>
        </a:p>
      </dsp:txBody>
      <dsp:txXfrm>
        <a:off x="4139664" y="1249165"/>
        <a:ext cx="3628020" cy="3936437"/>
      </dsp:txXfrm>
    </dsp:sp>
    <dsp:sp modelId="{939A1AD6-F16E-426C-9D60-A1AD6BDA8EBC}">
      <dsp:nvSpPr>
        <dsp:cNvPr id="0" name=""/>
        <dsp:cNvSpPr/>
      </dsp:nvSpPr>
      <dsp:spPr>
        <a:xfrm>
          <a:off x="8275607" y="183565"/>
          <a:ext cx="3628020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700" kern="1200" dirty="0"/>
            <a:t>Garis Keturunan</a:t>
          </a:r>
        </a:p>
      </dsp:txBody>
      <dsp:txXfrm>
        <a:off x="8275607" y="183565"/>
        <a:ext cx="3628020" cy="1065600"/>
      </dsp:txXfrm>
    </dsp:sp>
    <dsp:sp modelId="{9907E796-26E6-4FCE-988A-9758D87FDDAA}">
      <dsp:nvSpPr>
        <dsp:cNvPr id="0" name=""/>
        <dsp:cNvSpPr/>
      </dsp:nvSpPr>
      <dsp:spPr>
        <a:xfrm>
          <a:off x="8275607" y="1271052"/>
          <a:ext cx="3628020" cy="3936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3700" kern="1200" dirty="0"/>
            <a:t>Suku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3700" kern="1200" dirty="0"/>
            <a:t>Bangsa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3700" kern="1200" dirty="0"/>
            <a:t>Agama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3700" kern="1200" dirty="0"/>
            <a:t>Ras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3700" kern="1200" dirty="0"/>
            <a:t>Dan semua variasi2 ini</a:t>
          </a:r>
        </a:p>
      </dsp:txBody>
      <dsp:txXfrm>
        <a:off x="8275607" y="1271052"/>
        <a:ext cx="3628020" cy="3936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7F05E-D201-4105-8DD6-EB4367B46344}">
      <dsp:nvSpPr>
        <dsp:cNvPr id="0" name=""/>
        <dsp:cNvSpPr/>
      </dsp:nvSpPr>
      <dsp:spPr>
        <a:xfrm>
          <a:off x="968031" y="416997"/>
          <a:ext cx="3871289" cy="33839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300" kern="1200" dirty="0"/>
            <a:t>Pesan real time: Done!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300" kern="1200" dirty="0"/>
            <a:t>Tanpa gate keeping</a:t>
          </a:r>
        </a:p>
      </dsp:txBody>
      <dsp:txXfrm>
        <a:off x="1935854" y="924596"/>
        <a:ext cx="1887253" cy="2368795"/>
      </dsp:txXfrm>
    </dsp:sp>
    <dsp:sp modelId="{3239862F-565B-40B5-A629-38CFF549CDE4}">
      <dsp:nvSpPr>
        <dsp:cNvPr id="0" name=""/>
        <dsp:cNvSpPr/>
      </dsp:nvSpPr>
      <dsp:spPr>
        <a:xfrm>
          <a:off x="209" y="1141171"/>
          <a:ext cx="1935644" cy="1935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Pesan</a:t>
          </a:r>
        </a:p>
      </dsp:txBody>
      <dsp:txXfrm>
        <a:off x="283678" y="1424640"/>
        <a:ext cx="1368706" cy="1368706"/>
      </dsp:txXfrm>
    </dsp:sp>
    <dsp:sp modelId="{F0A43AC8-CAA7-4F80-92A7-7FA8CC670CF2}">
      <dsp:nvSpPr>
        <dsp:cNvPr id="0" name=""/>
        <dsp:cNvSpPr/>
      </dsp:nvSpPr>
      <dsp:spPr>
        <a:xfrm>
          <a:off x="5592418" y="289149"/>
          <a:ext cx="4785068" cy="35580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300" kern="1200" dirty="0"/>
            <a:t>Sumber penyakit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300" kern="1200" dirty="0"/>
            <a:t>Cc:@cybercrime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300" kern="1200" dirty="0"/>
            <a:t>Tangkaaappp!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300" kern="1200" dirty="0"/>
            <a:t>Gue setuju sm loe! Homo itu harus dibinasakan!</a:t>
          </a:r>
        </a:p>
      </dsp:txBody>
      <dsp:txXfrm>
        <a:off x="6788685" y="822859"/>
        <a:ext cx="2343478" cy="2490646"/>
      </dsp:txXfrm>
    </dsp:sp>
    <dsp:sp modelId="{6C47011F-1841-4C44-93E2-832CF8E16EE9}">
      <dsp:nvSpPr>
        <dsp:cNvPr id="0" name=""/>
        <dsp:cNvSpPr/>
      </dsp:nvSpPr>
      <dsp:spPr>
        <a:xfrm>
          <a:off x="5081276" y="1141171"/>
          <a:ext cx="1935644" cy="1935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Khalayak</a:t>
          </a:r>
        </a:p>
      </dsp:txBody>
      <dsp:txXfrm>
        <a:off x="5364745" y="1424640"/>
        <a:ext cx="1368706" cy="136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2A90A-CADF-495D-9A0C-F6138F6F1F5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52BF-27D6-4D8A-9CD2-3C3BD9A3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Membedakan</a:t>
            </a:r>
            <a:r>
              <a:rPr lang="en-US" baseline="0" dirty="0"/>
              <a:t> </a:t>
            </a:r>
            <a:r>
              <a:rPr lang="en-US" baseline="0" dirty="0" err="1"/>
              <a:t>berdasarkan</a:t>
            </a:r>
            <a:r>
              <a:rPr lang="en-US" baseline="0" dirty="0"/>
              <a:t>…..</a:t>
            </a:r>
            <a:r>
              <a:rPr lang="en-US" dirty="0"/>
              <a:t> ; </a:t>
            </a:r>
            <a:r>
              <a:rPr lang="en-US" dirty="0" err="1"/>
              <a:t>contoh</a:t>
            </a:r>
            <a:r>
              <a:rPr lang="en-US" baseline="0" dirty="0"/>
              <a:t> </a:t>
            </a:r>
            <a:r>
              <a:rPr lang="en-US" baseline="0" dirty="0" err="1"/>
              <a:t>pada</a:t>
            </a:r>
            <a:r>
              <a:rPr lang="en-US" baseline="0" dirty="0"/>
              <a:t> masing2 </a:t>
            </a:r>
            <a:r>
              <a:rPr lang="en-US" baseline="0" dirty="0" err="1"/>
              <a:t>poin</a:t>
            </a:r>
            <a:r>
              <a:rPr lang="en-US" baseline="0" dirty="0"/>
              <a:t> / </a:t>
            </a:r>
            <a:r>
              <a:rPr lang="en-US" dirty="0"/>
              <a:t>Erving </a:t>
            </a:r>
            <a:r>
              <a:rPr lang="en-US" dirty="0" err="1"/>
              <a:t>goffman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452BF-27D6-4D8A-9CD2-3C3BD9A3BC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5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Steriotip</a:t>
            </a:r>
            <a:r>
              <a:rPr lang="en-US" dirty="0"/>
              <a:t>: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baseline="0" dirty="0"/>
              <a:t> </a:t>
            </a:r>
            <a:r>
              <a:rPr lang="en-US" baseline="0" dirty="0" err="1"/>
              <a:t>ada</a:t>
            </a:r>
            <a:r>
              <a:rPr lang="en-US" baseline="0" dirty="0"/>
              <a:t> </a:t>
            </a:r>
            <a:r>
              <a:rPr lang="en-US" baseline="0" dirty="0" err="1"/>
              <a:t>dalam</a:t>
            </a:r>
            <a:r>
              <a:rPr lang="en-US" baseline="0" dirty="0"/>
              <a:t> </a:t>
            </a:r>
            <a:r>
              <a:rPr lang="en-US" baseline="0" dirty="0" err="1"/>
              <a:t>kultur</a:t>
            </a:r>
            <a:r>
              <a:rPr lang="en-US" baseline="0" dirty="0"/>
              <a:t> </a:t>
            </a:r>
            <a:r>
              <a:rPr lang="en-US" baseline="0" dirty="0" err="1"/>
              <a:t>sosial</a:t>
            </a:r>
            <a:r>
              <a:rPr lang="en-US" baseline="0" dirty="0"/>
              <a:t>/</a:t>
            </a:r>
            <a:r>
              <a:rPr lang="en-US" baseline="0" dirty="0" err="1"/>
              <a:t>politik</a:t>
            </a:r>
            <a:r>
              <a:rPr lang="en-US" baseline="0" dirty="0"/>
              <a:t> </a:t>
            </a:r>
            <a:r>
              <a:rPr lang="en-US" baseline="0" dirty="0" err="1"/>
              <a:t>mengenai</a:t>
            </a:r>
            <a:r>
              <a:rPr lang="en-US" baseline="0" dirty="0"/>
              <a:t> </a:t>
            </a:r>
            <a:r>
              <a:rPr lang="en-US" baseline="0" dirty="0" err="1"/>
              <a:t>kelompok</a:t>
            </a:r>
            <a:r>
              <a:rPr lang="en-US" baseline="0" dirty="0"/>
              <a:t> orang, </a:t>
            </a:r>
            <a:r>
              <a:rPr lang="en-US" baseline="0" dirty="0" err="1"/>
              <a:t>pengalaman</a:t>
            </a:r>
            <a:r>
              <a:rPr lang="en-US" baseline="0" dirty="0"/>
              <a:t> </a:t>
            </a:r>
            <a:r>
              <a:rPr lang="en-US" baseline="0" dirty="0" err="1"/>
              <a:t>pribadi</a:t>
            </a:r>
            <a:r>
              <a:rPr lang="en-US" baseline="0" dirty="0"/>
              <a:t> </a:t>
            </a:r>
            <a:r>
              <a:rPr lang="en-US" baseline="0" dirty="0" err="1"/>
              <a:t>negatif</a:t>
            </a:r>
            <a:r>
              <a:rPr lang="en-US" baseline="0" dirty="0"/>
              <a:t>, </a:t>
            </a:r>
            <a:r>
              <a:rPr lang="en-US" baseline="0" dirty="0" err="1"/>
              <a:t>gagasan</a:t>
            </a:r>
            <a:r>
              <a:rPr lang="en-US" baseline="0" dirty="0"/>
              <a:t> </a:t>
            </a:r>
            <a:r>
              <a:rPr lang="en-US" baseline="0" dirty="0" err="1"/>
              <a:t>negatif</a:t>
            </a:r>
            <a:r>
              <a:rPr lang="en-US" baseline="0" dirty="0"/>
              <a:t> (prejudice – </a:t>
            </a:r>
            <a:r>
              <a:rPr lang="en-US" baseline="0" dirty="0" err="1"/>
              <a:t>sikap</a:t>
            </a:r>
            <a:r>
              <a:rPr lang="en-US" baseline="0" dirty="0"/>
              <a:t> negating </a:t>
            </a:r>
            <a:r>
              <a:rPr lang="en-US" baseline="0" dirty="0" err="1"/>
              <a:t>terhadap</a:t>
            </a:r>
            <a:r>
              <a:rPr lang="en-US" baseline="0" dirty="0"/>
              <a:t> </a:t>
            </a:r>
            <a:r>
              <a:rPr lang="en-US" baseline="0" dirty="0" err="1"/>
              <a:t>sekelompok</a:t>
            </a:r>
            <a:r>
              <a:rPr lang="en-US" baseline="0" dirty="0"/>
              <a:t> orang </a:t>
            </a:r>
            <a:r>
              <a:rPr lang="en-US" baseline="0" dirty="0" err="1"/>
              <a:t>yg</a:t>
            </a:r>
            <a:r>
              <a:rPr lang="en-US" baseline="0" dirty="0"/>
              <a:t> </a:t>
            </a:r>
            <a:r>
              <a:rPr lang="en-US" baseline="0" dirty="0" err="1"/>
              <a:t>dibedakan</a:t>
            </a:r>
            <a:r>
              <a:rPr lang="en-US" baseline="0" dirty="0"/>
              <a:t> </a:t>
            </a:r>
            <a:r>
              <a:rPr lang="en-US" baseline="0" dirty="0" err="1"/>
              <a:t>hanya</a:t>
            </a:r>
            <a:r>
              <a:rPr lang="en-US" baseline="0" dirty="0"/>
              <a:t> </a:t>
            </a:r>
            <a:r>
              <a:rPr lang="en-US" baseline="0" dirty="0" err="1"/>
              <a:t>karena</a:t>
            </a:r>
            <a:r>
              <a:rPr lang="en-US" baseline="0" dirty="0"/>
              <a:t> </a:t>
            </a:r>
            <a:r>
              <a:rPr lang="en-US" baseline="0" dirty="0" err="1"/>
              <a:t>keanggotaannya</a:t>
            </a:r>
            <a:r>
              <a:rPr lang="en-US" baseline="0" dirty="0"/>
              <a:t> di </a:t>
            </a:r>
            <a:r>
              <a:rPr lang="en-US" baseline="0" dirty="0" err="1"/>
              <a:t>kelompoktersebut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452BF-27D6-4D8A-9CD2-3C3BD9A3BC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Sebab-sebab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stigma </a:t>
            </a:r>
            <a:r>
              <a:rPr lang="en-US" dirty="0" err="1"/>
              <a:t>pada</a:t>
            </a:r>
            <a:r>
              <a:rPr lang="en-US" dirty="0"/>
              <a:t> HIV. yang</a:t>
            </a:r>
            <a:r>
              <a:rPr lang="en-US" baseline="0" dirty="0"/>
              <a:t> paling </a:t>
            </a:r>
            <a:r>
              <a:rPr lang="en-US" baseline="0" dirty="0" err="1"/>
              <a:t>berbahaya</a:t>
            </a:r>
            <a:r>
              <a:rPr lang="en-US" baseline="0" dirty="0"/>
              <a:t> </a:t>
            </a:r>
            <a:r>
              <a:rPr lang="en-US" baseline="0" dirty="0" err="1"/>
              <a:t>adalah</a:t>
            </a:r>
            <a:r>
              <a:rPr lang="en-US" baseline="0" dirty="0"/>
              <a:t> ignorance </a:t>
            </a:r>
            <a:r>
              <a:rPr lang="en-US" baseline="0" dirty="0">
                <a:sym typeface="Wingdings" panose="05000000000000000000" pitchFamily="2" charset="2"/>
              </a:rPr>
              <a:t>(</a:t>
            </a:r>
            <a:r>
              <a:rPr lang="en-US" baseline="0" dirty="0" err="1">
                <a:sym typeface="Wingdings" panose="05000000000000000000" pitchFamily="2" charset="2"/>
              </a:rPr>
              <a:t>Cek</a:t>
            </a:r>
            <a:r>
              <a:rPr lang="en-US" baseline="0" dirty="0">
                <a:sym typeface="Wingdings" panose="05000000000000000000" pitchFamily="2" charset="2"/>
              </a:rPr>
              <a:t> Wilson, </a:t>
            </a:r>
            <a:r>
              <a:rPr lang="en-US" baseline="0" dirty="0" err="1">
                <a:sym typeface="Wingdings" panose="05000000000000000000" pitchFamily="2" charset="2"/>
              </a:rPr>
              <a:t>akert</a:t>
            </a:r>
            <a:r>
              <a:rPr lang="en-US" baseline="0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452BF-27D6-4D8A-9CD2-3C3BD9A3BC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Berita</a:t>
            </a:r>
            <a:r>
              <a:rPr lang="en-US" dirty="0"/>
              <a:t> yang</a:t>
            </a:r>
            <a:r>
              <a:rPr lang="en-US" baseline="0" dirty="0"/>
              <a:t> </a:t>
            </a:r>
            <a:r>
              <a:rPr lang="en-US" baseline="0" dirty="0" err="1"/>
              <a:t>menunjukkan</a:t>
            </a:r>
            <a:r>
              <a:rPr lang="en-US" baseline="0" dirty="0"/>
              <a:t> </a:t>
            </a:r>
            <a:r>
              <a:rPr lang="en-US" baseline="0" dirty="0" err="1"/>
              <a:t>pengetahuan</a:t>
            </a:r>
            <a:r>
              <a:rPr lang="en-US" baseline="0" dirty="0"/>
              <a:t>/</a:t>
            </a:r>
            <a:r>
              <a:rPr lang="en-US" baseline="0" dirty="0" err="1"/>
              <a:t>keyakinan</a:t>
            </a:r>
            <a:r>
              <a:rPr lang="en-US" baseline="0" dirty="0"/>
              <a:t> yang </a:t>
            </a:r>
            <a:r>
              <a:rPr lang="en-US" baseline="0" dirty="0" err="1"/>
              <a:t>salah</a:t>
            </a:r>
            <a:r>
              <a:rPr lang="en-US" baseline="0" dirty="0"/>
              <a:t> (</a:t>
            </a:r>
            <a:r>
              <a:rPr lang="en-US" baseline="0" dirty="0" err="1"/>
              <a:t>asosiasi</a:t>
            </a:r>
            <a:r>
              <a:rPr lang="en-US" baseline="0" dirty="0"/>
              <a:t> </a:t>
            </a:r>
            <a:r>
              <a:rPr lang="en-US" baseline="0" dirty="0" err="1"/>
              <a:t>antara</a:t>
            </a:r>
            <a:r>
              <a:rPr lang="en-US" baseline="0" dirty="0"/>
              <a:t> stigma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perilaku</a:t>
            </a:r>
            <a:r>
              <a:rPr lang="en-US" baseline="0" dirty="0"/>
              <a:t> </a:t>
            </a:r>
            <a:r>
              <a:rPr lang="en-US" baseline="0" dirty="0" err="1"/>
              <a:t>seksual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452BF-27D6-4D8A-9CD2-3C3BD9A3BC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4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/>
              <a:t>Self stigma: </a:t>
            </a:r>
            <a:r>
              <a:rPr lang="en-ID" dirty="0" err="1"/>
              <a:t>internalisasi</a:t>
            </a:r>
            <a:r>
              <a:rPr lang="en-ID" dirty="0"/>
              <a:t>,</a:t>
            </a:r>
            <a:r>
              <a:rPr lang="en-ID" baseline="0" dirty="0"/>
              <a:t> </a:t>
            </a:r>
            <a:r>
              <a:rPr lang="en-ID" baseline="0" dirty="0" err="1"/>
              <a:t>menerima</a:t>
            </a:r>
            <a:r>
              <a:rPr lang="en-ID" baseline="0" dirty="0"/>
              <a:t> </a:t>
            </a:r>
            <a:r>
              <a:rPr lang="en-ID" dirty="0"/>
              <a:t>negative beliefs yang </a:t>
            </a:r>
            <a:r>
              <a:rPr lang="en-ID" dirty="0" err="1"/>
              <a:t>dimiliki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HIV.</a:t>
            </a:r>
            <a:r>
              <a:rPr lang="en-US" baseline="0" dirty="0"/>
              <a:t> </a:t>
            </a:r>
            <a:r>
              <a:rPr lang="en-US" dirty="0" err="1"/>
              <a:t>Dengan</a:t>
            </a:r>
            <a:r>
              <a:rPr lang="en-US" dirty="0"/>
              <a:t> internal stigma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baseline="0" dirty="0"/>
              <a:t> </a:t>
            </a:r>
            <a:r>
              <a:rPr lang="en-US" baseline="0" dirty="0" err="1"/>
              <a:t>bahwa</a:t>
            </a:r>
            <a:r>
              <a:rPr lang="en-US" baseline="0" dirty="0"/>
              <a:t> </a:t>
            </a:r>
            <a:r>
              <a:rPr lang="en-US" baseline="0" dirty="0" err="1"/>
              <a:t>dirinya</a:t>
            </a:r>
            <a:r>
              <a:rPr lang="en-US" baseline="0" dirty="0"/>
              <a:t> </a:t>
            </a:r>
            <a:r>
              <a:rPr lang="en-US" baseline="0" dirty="0" err="1"/>
              <a:t>tidak</a:t>
            </a:r>
            <a:r>
              <a:rPr lang="en-US" baseline="0" dirty="0"/>
              <a:t> </a:t>
            </a:r>
            <a:r>
              <a:rPr lang="en-US" baseline="0" dirty="0" err="1"/>
              <a:t>berharga</a:t>
            </a:r>
            <a:r>
              <a:rPr lang="en-US" baseline="0" dirty="0"/>
              <a:t>/</a:t>
            </a:r>
            <a:r>
              <a:rPr lang="en-US" baseline="0" dirty="0" err="1"/>
              <a:t>bermakna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termasuk</a:t>
            </a:r>
            <a:r>
              <a:rPr lang="en-US" baseline="0" dirty="0"/>
              <a:t>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dalam</a:t>
            </a:r>
            <a:r>
              <a:rPr lang="en-US" baseline="0" dirty="0"/>
              <a:t> </a:t>
            </a:r>
            <a:r>
              <a:rPr lang="en-US" baseline="0" dirty="0" err="1"/>
              <a:t>kelompok</a:t>
            </a:r>
            <a:r>
              <a:rPr lang="en-US" baseline="0" dirty="0"/>
              <a:t> orang yang </a:t>
            </a:r>
            <a:r>
              <a:rPr lang="en-US" baseline="0" dirty="0" err="1"/>
              <a:t>dianggap</a:t>
            </a:r>
            <a:r>
              <a:rPr lang="en-US" baseline="0" dirty="0"/>
              <a:t> </a:t>
            </a:r>
            <a:r>
              <a:rPr lang="en-US" baseline="0" dirty="0" err="1"/>
              <a:t>negatif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masyarakat</a:t>
            </a:r>
            <a:r>
              <a:rPr lang="en-US" baseline="0" dirty="0"/>
              <a:t>, </a:t>
            </a:r>
            <a:r>
              <a:rPr lang="en-US" baseline="0" dirty="0" err="1"/>
              <a:t>serta</a:t>
            </a:r>
            <a:r>
              <a:rPr lang="en-US" baseline="0" dirty="0"/>
              <a:t> </a:t>
            </a:r>
            <a:r>
              <a:rPr lang="en-US" baseline="0" dirty="0" err="1"/>
              <a:t>ditambah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adanya</a:t>
            </a:r>
            <a:r>
              <a:rPr lang="en-US" baseline="0" dirty="0"/>
              <a:t> </a:t>
            </a:r>
            <a:r>
              <a:rPr lang="en-US" baseline="0" dirty="0" err="1"/>
              <a:t>ketakutan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penolakan</a:t>
            </a:r>
            <a:r>
              <a:rPr lang="en-US" baseline="0" dirty="0"/>
              <a:t> </a:t>
            </a:r>
            <a:r>
              <a:rPr lang="en-US" baseline="0" dirty="0" err="1"/>
              <a:t>dari</a:t>
            </a:r>
            <a:r>
              <a:rPr lang="en-US" baseline="0" dirty="0"/>
              <a:t> orang lain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mendorong</a:t>
            </a:r>
            <a:r>
              <a:rPr lang="en-US" baseline="0" dirty="0"/>
              <a:t> </a:t>
            </a:r>
            <a:r>
              <a:rPr lang="en-US" baseline="0" dirty="0" err="1"/>
              <a:t>reaksi</a:t>
            </a:r>
            <a:r>
              <a:rPr lang="en-US" baseline="0" dirty="0"/>
              <a:t> </a:t>
            </a:r>
            <a:r>
              <a:rPr lang="en-US" baseline="0" dirty="0" err="1"/>
              <a:t>berbahaya</a:t>
            </a:r>
            <a:r>
              <a:rPr lang="en-US" baseline="0" dirty="0"/>
              <a:t> </a:t>
            </a:r>
            <a:r>
              <a:rPr lang="en-US" baseline="0" dirty="0" err="1"/>
              <a:t>seperti</a:t>
            </a:r>
            <a:r>
              <a:rPr lang="en-US" baseline="0" dirty="0"/>
              <a:t> </a:t>
            </a:r>
            <a:r>
              <a:rPr lang="en-US" baseline="0" dirty="0" err="1"/>
              <a:t>menarik</a:t>
            </a:r>
            <a:r>
              <a:rPr lang="en-US" baseline="0" dirty="0"/>
              <a:t>/,</a:t>
            </a:r>
            <a:r>
              <a:rPr lang="en-US" baseline="0" dirty="0" err="1"/>
              <a:t>mengisolasi</a:t>
            </a:r>
            <a:r>
              <a:rPr lang="en-US" baseline="0" dirty="0"/>
              <a:t> </a:t>
            </a:r>
            <a:r>
              <a:rPr lang="en-US" baseline="0" dirty="0" err="1"/>
              <a:t>diri</a:t>
            </a:r>
            <a:r>
              <a:rPr lang="en-US" baseline="0" dirty="0"/>
              <a:t>, </a:t>
            </a:r>
            <a:r>
              <a:rPr lang="en-US" baseline="0" dirty="0" err="1"/>
              <a:t>penolakan</a:t>
            </a:r>
            <a:r>
              <a:rPr lang="en-US" baseline="0" dirty="0"/>
              <a:t> </a:t>
            </a:r>
            <a:r>
              <a:rPr lang="en-US" baseline="0" dirty="0" err="1"/>
              <a:t>untuk</a:t>
            </a:r>
            <a:r>
              <a:rPr lang="en-US" baseline="0" dirty="0"/>
              <a:t> disclosure/</a:t>
            </a:r>
            <a:r>
              <a:rPr lang="en-US" baseline="0" dirty="0" err="1"/>
              <a:t>mengakui</a:t>
            </a:r>
            <a:r>
              <a:rPr lang="en-US" baseline="0" dirty="0"/>
              <a:t> status. </a:t>
            </a:r>
            <a:r>
              <a:rPr lang="en-US" baseline="0" dirty="0" err="1"/>
              <a:t>Pengaruh</a:t>
            </a:r>
            <a:r>
              <a:rPr lang="en-US" baseline="0" dirty="0"/>
              <a:t>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kepatuhan</a:t>
            </a:r>
            <a:r>
              <a:rPr lang="en-US" baseline="0" dirty="0"/>
              <a:t> </a:t>
            </a:r>
            <a:r>
              <a:rPr lang="en-US" baseline="0" dirty="0" err="1"/>
              <a:t>mengonsumsi</a:t>
            </a:r>
            <a:r>
              <a:rPr lang="en-US" baseline="0" dirty="0"/>
              <a:t> </a:t>
            </a:r>
            <a:r>
              <a:rPr lang="en-US" baseline="0" dirty="0" err="1"/>
              <a:t>obat</a:t>
            </a:r>
            <a:r>
              <a:rPr lang="en-US" baseline="0" dirty="0"/>
              <a:t> (Adherence)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452BF-27D6-4D8A-9CD2-3C3BD9A3BC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baseline="0" dirty="0"/>
              <a:t> </a:t>
            </a:r>
            <a:r>
              <a:rPr lang="en-US" baseline="0" dirty="0" err="1"/>
              <a:t>mengenai</a:t>
            </a:r>
            <a:r>
              <a:rPr lang="en-US" baseline="0" dirty="0"/>
              <a:t> </a:t>
            </a:r>
            <a:r>
              <a:rPr lang="en-US" baseline="0" dirty="0" err="1"/>
              <a:t>penelitian</a:t>
            </a:r>
            <a:r>
              <a:rPr lang="en-US" baseline="0" dirty="0"/>
              <a:t> stigma index 2.0 yang </a:t>
            </a:r>
            <a:r>
              <a:rPr lang="en-US" baseline="0" dirty="0" err="1"/>
              <a:t>sedang</a:t>
            </a:r>
            <a:r>
              <a:rPr lang="en-US" baseline="0" dirty="0"/>
              <a:t> </a:t>
            </a:r>
            <a:r>
              <a:rPr lang="en-US" baseline="0" dirty="0" err="1"/>
              <a:t>dilakukan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PPH. </a:t>
            </a: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mengatasi</a:t>
            </a:r>
            <a:r>
              <a:rPr lang="en-US" baseline="0" dirty="0"/>
              <a:t> stigma </a:t>
            </a:r>
            <a:r>
              <a:rPr lang="en-US" baseline="0" dirty="0" err="1"/>
              <a:t>harus</a:t>
            </a:r>
            <a:r>
              <a:rPr lang="en-US" baseline="0" dirty="0"/>
              <a:t> </a:t>
            </a:r>
            <a:r>
              <a:rPr lang="en-US" baseline="0" dirty="0" err="1"/>
              <a:t>mengetahui</a:t>
            </a:r>
            <a:r>
              <a:rPr lang="en-US" baseline="0" dirty="0"/>
              <a:t> </a:t>
            </a:r>
            <a:r>
              <a:rPr lang="en-US" baseline="0" dirty="0" err="1"/>
              <a:t>berapa</a:t>
            </a:r>
            <a:r>
              <a:rPr lang="en-US" baseline="0" dirty="0"/>
              <a:t> </a:t>
            </a:r>
            <a:r>
              <a:rPr lang="en-US" baseline="0" dirty="0" err="1"/>
              <a:t>banyak</a:t>
            </a:r>
            <a:r>
              <a:rPr lang="en-US" baseline="0" dirty="0"/>
              <a:t> orang yang </a:t>
            </a:r>
            <a:r>
              <a:rPr lang="en-US" baseline="0" dirty="0" err="1"/>
              <a:t>mengalami</a:t>
            </a:r>
            <a:r>
              <a:rPr lang="en-US" baseline="0" dirty="0"/>
              <a:t> stigma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jenis</a:t>
            </a:r>
            <a:r>
              <a:rPr lang="en-US" baseline="0" dirty="0"/>
              <a:t> stigma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diskriminasi</a:t>
            </a:r>
            <a:r>
              <a:rPr lang="en-US" baseline="0" dirty="0"/>
              <a:t> </a:t>
            </a:r>
            <a:r>
              <a:rPr lang="en-US" baseline="0" dirty="0" err="1"/>
              <a:t>apa</a:t>
            </a:r>
            <a:r>
              <a:rPr lang="en-US" baseline="0" dirty="0"/>
              <a:t> </a:t>
            </a:r>
            <a:r>
              <a:rPr lang="en-US" baseline="0" dirty="0" err="1"/>
              <a:t>yg</a:t>
            </a:r>
            <a:r>
              <a:rPr lang="en-US" baseline="0" dirty="0"/>
              <a:t> </a:t>
            </a:r>
            <a:r>
              <a:rPr lang="en-US" baseline="0" dirty="0" err="1"/>
              <a:t>dialami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perbaikan</a:t>
            </a:r>
            <a:r>
              <a:rPr lang="en-US" baseline="0" dirty="0">
                <a:sym typeface="Wingdings" panose="05000000000000000000" pitchFamily="2" charset="2"/>
              </a:rPr>
              <a:t>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452BF-27D6-4D8A-9CD2-3C3BD9A3BC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5D2D-CCCC-409A-AFDE-908D76283F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8400" y="2259724"/>
            <a:ext cx="7399283" cy="1691671"/>
          </a:xfrm>
        </p:spPr>
        <p:txBody>
          <a:bodyPr anchor="b">
            <a:normAutofit/>
          </a:bodyPr>
          <a:lstStyle>
            <a:lvl1pPr algn="l">
              <a:defRPr sz="4800" baseline="0">
                <a:solidFill>
                  <a:schemeClr val="tx1"/>
                </a:solidFill>
                <a:latin typeface="Microsoft YaHei UI" panose="020B0503020204020204" pitchFamily="34" charset="-122"/>
              </a:defRPr>
            </a:lvl1pPr>
          </a:lstStyle>
          <a:p>
            <a:r>
              <a:rPr lang="en-US" dirty="0" err="1"/>
              <a:t>Clicke</a:t>
            </a:r>
            <a:r>
              <a:rPr lang="en-US" dirty="0"/>
              <a:t>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BBB99-E912-42A8-A8D5-40A70EF42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110" y="4232097"/>
            <a:ext cx="5557344" cy="84422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4F2E-82E5-4802-A0AF-6D0B835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750" y="6356350"/>
            <a:ext cx="2743200" cy="365125"/>
          </a:xfrm>
        </p:spPr>
        <p:txBody>
          <a:bodyPr/>
          <a:lstStyle/>
          <a:p>
            <a:fld id="{947AE30F-FD6F-495E-BD89-0BB2C4F867A7}" type="datetime1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C9E1B-9D3F-4EC6-922F-DD4F0C69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7875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BBD99-244B-40C6-A4BD-0EFA1F32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aseline="0"/>
            </a:lvl1pPr>
          </a:lstStyle>
          <a:p>
            <a:fld id="{3B31E118-1A04-448B-BAAC-0CED4414AE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A83C9-ED6B-4BBB-A900-93FB1FDDC8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4853" y="4821956"/>
            <a:ext cx="1874607" cy="18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6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FE88-5C61-4B20-A31B-613D5836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4474-6F5C-46E6-9F70-10A6D469A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63BD9-3C5C-4C92-8A48-A0FD80EB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161B-3F03-453E-9624-C6C0568AD254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5F531-8C0B-4A9B-8362-48176EAC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7BDA-5227-4516-91CC-9098F13C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3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C5E1B-7610-4B73-9FBB-E0BA6E593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99AF5-F4E0-4896-9381-0EE6D86C3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9F2C-67A8-4283-8C39-B87806DB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8F64-7D0E-4726-BFFC-5FE9BF1D675B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86202-87FC-4DED-B3B7-DA92EC69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D5B2-E360-4635-9BC2-E8FEC4B7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EC95-1235-4641-AF0E-F67031B9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43" y="220717"/>
            <a:ext cx="8077448" cy="810556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26EA-FF8C-46D6-BF0E-A147FF49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50" y="1733762"/>
            <a:ext cx="10377050" cy="4217823"/>
          </a:xfrm>
        </p:spPr>
        <p:txBody>
          <a:bodyPr>
            <a:normAutofit/>
          </a:bodyPr>
          <a:lstStyle>
            <a:lvl1pPr>
              <a:defRPr sz="2800" baseline="0">
                <a:latin typeface="Calibri" panose="020F0502020204030204" pitchFamily="34" charset="0"/>
              </a:defRPr>
            </a:lvl1pPr>
            <a:lvl2pPr>
              <a:defRPr sz="2800" baseline="0">
                <a:latin typeface="Calibri" panose="020F0502020204030204" pitchFamily="34" charset="0"/>
              </a:defRPr>
            </a:lvl2pPr>
            <a:lvl3pPr>
              <a:defRPr sz="2400" baseline="0">
                <a:latin typeface="Calibri" panose="020F0502020204030204" pitchFamily="34" charset="0"/>
              </a:defRPr>
            </a:lvl3pPr>
            <a:lvl4pPr>
              <a:defRPr sz="2200" baseline="0">
                <a:latin typeface="Calibri" panose="020F0502020204030204" pitchFamily="34" charset="0"/>
              </a:defRPr>
            </a:lvl4pPr>
            <a:lvl5pPr>
              <a:defRPr sz="2000"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731D-CDA0-4F42-8903-F2BC54B5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750" y="6352885"/>
            <a:ext cx="2743200" cy="365125"/>
          </a:xfrm>
        </p:spPr>
        <p:txBody>
          <a:bodyPr/>
          <a:lstStyle/>
          <a:p>
            <a:fld id="{120C7F12-5E57-49D1-A8B3-00386B813222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3C57-9664-420A-AB88-51FBFE99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7875" y="6352885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8C779-3367-458A-A8D3-58E60BC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2885"/>
            <a:ext cx="2743200" cy="365125"/>
          </a:xfrm>
        </p:spPr>
        <p:txBody>
          <a:bodyPr/>
          <a:lstStyle/>
          <a:p>
            <a:fld id="{3B31E118-1A04-448B-BAAC-0CED4414AE9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E97D66-41BB-4E7D-88AB-132F09BD52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0593" y="-187581"/>
            <a:ext cx="1921343" cy="19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3CDF-B38B-4C37-9867-52F65B07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89193"/>
            <a:ext cx="7145502" cy="902795"/>
          </a:xfrm>
        </p:spPr>
        <p:txBody>
          <a:bodyPr anchor="b">
            <a:normAutofit/>
          </a:bodyPr>
          <a:lstStyle>
            <a:lvl1pPr>
              <a:defRPr sz="3600" baseline="0">
                <a:latin typeface="Microsoft YaHei U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16BA0-235A-4751-A288-A671CEE76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967" y="3311177"/>
            <a:ext cx="7145502" cy="966768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7D7E-C831-49B2-93B2-728D57BC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750" y="6356350"/>
            <a:ext cx="2743200" cy="365125"/>
          </a:xfrm>
        </p:spPr>
        <p:txBody>
          <a:bodyPr/>
          <a:lstStyle/>
          <a:p>
            <a:fld id="{9E56629F-7AF9-4322-B45A-05FFC94818DD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2D34-552A-4A37-87E9-22A53490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7875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8E14-AF82-4F54-9E90-D726F70A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55E3-F512-46E2-B5C9-76C100662B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48" y="4829337"/>
            <a:ext cx="1874607" cy="18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3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97BC-B188-4ACB-A256-285DED55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C631-0D5F-45C4-B50C-C67533F6C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6D7B3-8D67-48E8-A5F0-1E456D62B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9EDC-7B54-4669-862D-F121D11B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DEEF-2A21-4886-B828-2CCDBABF14CD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A7A2F-23EB-4095-8474-E8D02334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810E-413F-4F20-A67B-B802CE6D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FD38-701C-40DC-B59D-D0B1405B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67276-3FD0-4840-BCC6-9FB397AE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27257-A500-4FA7-ACCB-7C6ECA138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5329C-7A95-4F32-A7EE-F4C1B9AAE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D1B9-47C3-44A2-AFD5-65E2E91B7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33899-D408-4C5C-BAAC-032B3CA6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3858-E653-40DD-9E23-FB42BA8B5213}" type="datetime1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399E7-97E5-4765-8251-D5C3202C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B9567-5F3F-48F8-833E-A4AA78F5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1959-57FC-4397-A21B-7692E602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4D8F5-5FAA-4A5C-835F-70389244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3754-8658-49BE-A4AF-94885D628A82}" type="datetime1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2224E-0146-41AC-91A9-B1D41711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FCB20-AB24-4014-AA54-08BBDA8F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3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5C4FE-4B56-425D-BB43-89613B9E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EA0B-3BA9-4357-B6FC-00BE12891308}" type="datetime1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862B7-E9B3-49E7-BD52-868A0889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6AC92-656F-4CF1-BF00-C9F7B4A5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64E0-055B-46C2-9CD1-6F4F501F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43C9-9E4F-4D6E-BAE0-B0062852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301FD-1DB9-414B-8484-00D5CFF33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96482-A55A-436C-A5CA-F5C960B0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05B6-8806-4194-BC1D-0471CA658C2D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DC4F-AA61-4D2E-897A-A7E0DCB8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8A025-2C74-458C-95C0-B054465B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5076-96EA-413D-B437-AD37CA87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0F830-B394-4ECF-B007-97B685E28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13B2-5509-4C04-86BB-7CB0B69E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84A99-331F-4EDB-AD75-DFF2725B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E23-29DD-44CA-8F27-678FE0DC7368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9E90D-1988-4A14-AD9A-1E9B4003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C37A5-B5A0-4F8E-97CA-64C78435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1F2C8-41D7-432F-92D9-6C0D74E1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90B30-0B1F-4A39-A7A6-46264971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475D-1757-41E2-9888-5DFDDD944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3D00-49D4-4153-8FD2-8C0A7AD67794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D522E-8F27-4FDF-8551-A35ECA1FD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2715-EEF8-4635-8964-BA23AE147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E118-1A04-448B-BAAC-0CED441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9317B1-4DC3-454A-8884-082B2C954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7978" y="1477925"/>
            <a:ext cx="7595822" cy="2528629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HIV:</a:t>
            </a:r>
            <a:br>
              <a:rPr lang="en-US" sz="6000" b="1" dirty="0">
                <a:solidFill>
                  <a:srgbClr val="C00000"/>
                </a:solidFill>
              </a:rPr>
            </a:br>
            <a:r>
              <a:rPr lang="en-US" sz="6000" b="1" dirty="0">
                <a:solidFill>
                  <a:srgbClr val="C00000"/>
                </a:solidFill>
              </a:rPr>
              <a:t>STIGMA &amp; </a:t>
            </a:r>
            <a:br>
              <a:rPr lang="en-US" sz="6000" b="1" dirty="0">
                <a:solidFill>
                  <a:srgbClr val="C00000"/>
                </a:solidFill>
              </a:rPr>
            </a:br>
            <a:r>
              <a:rPr lang="en-US" sz="6000" b="1" dirty="0">
                <a:solidFill>
                  <a:srgbClr val="C00000"/>
                </a:solidFill>
              </a:rPr>
              <a:t>DISKRIMINASI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7AFE1-7794-49A0-8FAB-2D46C062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9155D0D-7E61-47DE-A809-A6D0A43BA83B}"/>
              </a:ext>
            </a:extLst>
          </p:cNvPr>
          <p:cNvSpPr txBox="1">
            <a:spLocks/>
          </p:cNvSpPr>
          <p:nvPr/>
        </p:nvSpPr>
        <p:spPr>
          <a:xfrm>
            <a:off x="3848986" y="4184980"/>
            <a:ext cx="7257910" cy="844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Tai Le" panose="020B0502040204020203" pitchFamily="34" charset="0"/>
              </a:rPr>
              <a:t>Lecture Series</a:t>
            </a:r>
          </a:p>
          <a:p>
            <a:r>
              <a:rPr lang="id-ID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Tai Le" panose="020B0502040204020203" pitchFamily="34" charset="0"/>
              </a:rPr>
              <a:t>28 Juni 2019 – G</a:t>
            </a: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Tai Le" panose="020B0502040204020203" pitchFamily="34" charset="0"/>
              </a:rPr>
              <a:t>e</a:t>
            </a:r>
            <a:r>
              <a:rPr lang="id-ID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Tai Le" panose="020B0502040204020203" pitchFamily="34" charset="0"/>
              </a:rPr>
              <a:t>d. Yustinus Unika Atma Jaya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6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Pengukuhan Stereotip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televisi, berita, lagu, iklan, film, komik,  novel, game</a:t>
            </a:r>
          </a:p>
          <a:p>
            <a:pPr eaLnBrk="1" hangingPunct="1"/>
            <a:r>
              <a:rPr lang="en-US" altLang="en-US"/>
              <a:t>Karakter, tampilan, lirik, bahasa pemberitaan, joke</a:t>
            </a:r>
          </a:p>
        </p:txBody>
      </p:sp>
    </p:spTree>
    <p:extLst>
      <p:ext uri="{BB962C8B-B14F-4D97-AF65-F5344CB8AC3E}">
        <p14:creationId xmlns:p14="http://schemas.microsoft.com/office/powerpoint/2010/main" val="60470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01BFDD-C383-449E-8FB2-C1D1BC71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Konsekuensi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CEFFF-7734-49D9-91FF-3D381C24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0C57-8920-4E5F-B54D-FDA85DA5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16523" y="1500554"/>
          <a:ext cx="10691446" cy="509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480646" y="1910862"/>
            <a:ext cx="2579077" cy="192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5400" dirty="0"/>
              <a:t>Stigma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42338" y="2215663"/>
            <a:ext cx="2954216" cy="1453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/>
              <a:t>Konsekuensi</a:t>
            </a:r>
            <a:r>
              <a:rPr lang="id-ID" dirty="0"/>
              <a:t> </a:t>
            </a:r>
            <a:r>
              <a:rPr lang="id-ID" sz="2400" dirty="0"/>
              <a:t>Negatif</a:t>
            </a:r>
          </a:p>
        </p:txBody>
      </p:sp>
      <p:pic>
        <p:nvPicPr>
          <p:cNvPr id="1026" name="Picture 2" descr="C:\Program Files\Microsoft Office\MEDIA\CAGCAT10\j0285698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99" y="1899140"/>
            <a:ext cx="1707185" cy="18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/>
          <p:cNvCxnSpPr>
            <a:stCxn id="9" idx="3"/>
          </p:cNvCxnSpPr>
          <p:nvPr/>
        </p:nvCxnSpPr>
        <p:spPr>
          <a:xfrm>
            <a:off x="3059723" y="2872154"/>
            <a:ext cx="1582615" cy="304800"/>
          </a:xfrm>
          <a:prstGeom prst="bentConnector3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74299" y="3723368"/>
            <a:ext cx="1863970" cy="67993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Kualitas Hidup</a:t>
            </a:r>
          </a:p>
        </p:txBody>
      </p:sp>
      <p:sp>
        <p:nvSpPr>
          <p:cNvPr id="21" name="Striped Right Arrow 20"/>
          <p:cNvSpPr/>
          <p:nvPr/>
        </p:nvSpPr>
        <p:spPr>
          <a:xfrm rot="5400000">
            <a:off x="9319844" y="2254503"/>
            <a:ext cx="1636848" cy="949569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43446" y="2989386"/>
            <a:ext cx="1160584" cy="0"/>
          </a:xfrm>
          <a:prstGeom prst="straightConnector1">
            <a:avLst/>
          </a:prstGeom>
          <a:ln w="57150">
            <a:solidFill>
              <a:srgbClr val="0C7FC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1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90" y="115210"/>
            <a:ext cx="8077448" cy="705405"/>
          </a:xfrm>
        </p:spPr>
        <p:txBody>
          <a:bodyPr/>
          <a:lstStyle/>
          <a:p>
            <a:r>
              <a:rPr lang="id-ID" dirty="0"/>
              <a:t>Stigma dari Lingkungan Sosial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5358" y="1148861"/>
          <a:ext cx="11907349" cy="536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Media Baru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" y="1488832"/>
            <a:ext cx="7760677" cy="4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77200" y="1219201"/>
            <a:ext cx="3821723" cy="491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 algn="just">
              <a:buFont typeface="Arial" pitchFamily="34" charset="0"/>
              <a:buChar char="•"/>
            </a:pPr>
            <a:r>
              <a:rPr lang="id-ID" sz="4800" dirty="0"/>
              <a:t>Internet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id-ID" sz="4800" dirty="0"/>
              <a:t>Facebook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id-ID" sz="4800" dirty="0"/>
              <a:t>Twitter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id-ID" sz="4800" dirty="0"/>
              <a:t>Instagram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id-ID" sz="4800" dirty="0"/>
              <a:t>Google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id-ID" sz="4800" dirty="0"/>
              <a:t>Whatsapp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id-ID" sz="4800" dirty="0"/>
              <a:t>Youtube</a:t>
            </a:r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2471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Stigma dan Konektifitas dgn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C:\Program Files\Microsoft Office\MEDIA\CAGCAT10\j0195384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5" y="1870781"/>
            <a:ext cx="2317715" cy="218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958862" y="1500554"/>
            <a:ext cx="6541476" cy="4771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q"/>
            </a:pPr>
            <a:r>
              <a:rPr lang="id-ID" sz="4000" dirty="0"/>
              <a:t>Setiap orang memproduksi &amp; mereproduksi Pesan</a:t>
            </a:r>
          </a:p>
          <a:p>
            <a:pPr marL="285750" indent="-285750" algn="ctr">
              <a:buFont typeface="Wingdings" pitchFamily="2" charset="2"/>
              <a:buChar char="q"/>
            </a:pPr>
            <a:r>
              <a:rPr lang="id-ID" sz="4000" dirty="0"/>
              <a:t>Menciptakan konten</a:t>
            </a:r>
          </a:p>
          <a:p>
            <a:pPr marL="285750" indent="-285750" algn="ctr">
              <a:buFont typeface="Wingdings" pitchFamily="2" charset="2"/>
              <a:buChar char="q"/>
            </a:pPr>
            <a:r>
              <a:rPr lang="id-ID" sz="4000" dirty="0"/>
              <a:t>Tidak ada Gate keeping</a:t>
            </a:r>
          </a:p>
          <a:p>
            <a:pPr marL="285750" indent="-285750" algn="ctr">
              <a:buFont typeface="Wingdings" pitchFamily="2" charset="2"/>
              <a:buChar char="q"/>
            </a:pPr>
            <a:r>
              <a:rPr lang="id-ID" sz="4000" dirty="0"/>
              <a:t>Pemilik Akun virtual</a:t>
            </a:r>
          </a:p>
          <a:p>
            <a:pPr algn="ctr"/>
            <a:endParaRPr lang="id-ID" sz="4000" dirty="0"/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08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Bagaimana Stigma terjadi dalam Media?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976313" y="1733550"/>
          <a:ext cx="10377487" cy="4217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Peran Media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76750" y="1582616"/>
            <a:ext cx="10377050" cy="4368970"/>
          </a:xfrm>
        </p:spPr>
        <p:txBody>
          <a:bodyPr/>
          <a:lstStyle/>
          <a:p>
            <a:pPr eaLnBrk="1" hangingPunct="1"/>
            <a:r>
              <a:rPr lang="en-US" altLang="en-US" dirty="0"/>
              <a:t>Media </a:t>
            </a:r>
            <a:r>
              <a:rPr lang="en-US" altLang="en-US" dirty="0" err="1"/>
              <a:t>massa</a:t>
            </a:r>
            <a:r>
              <a:rPr lang="en-US" altLang="en-US" dirty="0"/>
              <a:t> </a:t>
            </a:r>
            <a:r>
              <a:rPr lang="en-US" altLang="en-US" dirty="0" err="1"/>
              <a:t>bersikap</a:t>
            </a:r>
            <a:r>
              <a:rPr lang="en-US" altLang="en-US" dirty="0"/>
              <a:t> </a:t>
            </a:r>
            <a:r>
              <a:rPr lang="en-US" altLang="en-US" dirty="0" err="1"/>
              <a:t>selektif</a:t>
            </a:r>
            <a:endParaRPr lang="en-US" altLang="en-US" dirty="0"/>
          </a:p>
          <a:p>
            <a:pPr eaLnBrk="1" hangingPunct="1"/>
            <a:r>
              <a:rPr lang="en-US" altLang="en-US" dirty="0"/>
              <a:t>Media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agen</a:t>
            </a:r>
            <a:r>
              <a:rPr lang="en-US" altLang="en-US" dirty="0"/>
              <a:t> </a:t>
            </a:r>
            <a:r>
              <a:rPr lang="en-US" altLang="en-US" dirty="0" err="1"/>
              <a:t>sosialisasi</a:t>
            </a:r>
            <a:endParaRPr lang="en-US" altLang="en-US" dirty="0"/>
          </a:p>
          <a:p>
            <a:pPr eaLnBrk="1" hangingPunct="1"/>
            <a:r>
              <a:rPr lang="en-US" altLang="en-US" dirty="0"/>
              <a:t>Media </a:t>
            </a:r>
            <a:r>
              <a:rPr lang="en-US" altLang="en-US" dirty="0" err="1"/>
              <a:t>mengukuhkan</a:t>
            </a:r>
            <a:r>
              <a:rPr lang="en-US" altLang="en-US" dirty="0"/>
              <a:t> stereotype: </a:t>
            </a:r>
            <a:r>
              <a:rPr lang="en-US" altLang="en-US" dirty="0" err="1"/>
              <a:t>mengulang-ulang</a:t>
            </a:r>
            <a:r>
              <a:rPr lang="en-US" altLang="en-US" dirty="0"/>
              <a:t> </a:t>
            </a:r>
            <a:r>
              <a:rPr lang="en-US" altLang="en-US" dirty="0" err="1"/>
              <a:t>gagasan</a:t>
            </a:r>
            <a:r>
              <a:rPr lang="id-ID" altLang="en-US" dirty="0"/>
              <a:t>.</a:t>
            </a:r>
          </a:p>
          <a:p>
            <a:pPr eaLnBrk="1" hangingPunct="1"/>
            <a:r>
              <a:rPr lang="id-ID" altLang="en-US" dirty="0"/>
              <a:t>Misalnya:</a:t>
            </a:r>
          </a:p>
          <a:p>
            <a:pPr lvl="2">
              <a:buFont typeface="Wingdings" pitchFamily="2" charset="2"/>
              <a:buChar char="ü"/>
            </a:pPr>
            <a:r>
              <a:rPr lang="id-ID" altLang="en-US" dirty="0"/>
              <a:t>B</a:t>
            </a:r>
            <a:r>
              <a:rPr lang="en-US" altLang="en-US" dirty="0" err="1"/>
              <a:t>agaimana</a:t>
            </a:r>
            <a:r>
              <a:rPr lang="en-US" altLang="en-US" dirty="0"/>
              <a:t> </a:t>
            </a:r>
            <a:r>
              <a:rPr lang="en-US" altLang="en-US" dirty="0" err="1"/>
              <a:t>seharusnya</a:t>
            </a:r>
            <a:r>
              <a:rPr lang="en-US" altLang="en-US" dirty="0"/>
              <a:t> </a:t>
            </a:r>
            <a:r>
              <a:rPr lang="en-US" altLang="en-US" dirty="0" err="1"/>
              <a:t>wanita</a:t>
            </a:r>
            <a:r>
              <a:rPr lang="en-US" altLang="en-US" dirty="0"/>
              <a:t> </a:t>
            </a:r>
            <a:r>
              <a:rPr lang="en-US" altLang="en-US" dirty="0" err="1"/>
              <a:t>berperilaku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di </a:t>
            </a:r>
            <a:r>
              <a:rPr lang="en-US" altLang="en-US" dirty="0" err="1"/>
              <a:t>mana</a:t>
            </a:r>
            <a:r>
              <a:rPr lang="en-US" altLang="en-US" dirty="0"/>
              <a:t> </a:t>
            </a:r>
            <a:r>
              <a:rPr lang="en-US" altLang="en-US" dirty="0" err="1"/>
              <a:t>seharusnya</a:t>
            </a:r>
            <a:r>
              <a:rPr lang="en-US" altLang="en-US" dirty="0"/>
              <a:t> </a:t>
            </a:r>
            <a:r>
              <a:rPr lang="en-US" altLang="en-US" dirty="0" err="1"/>
              <a:t>posisi</a:t>
            </a:r>
            <a:r>
              <a:rPr lang="en-US" altLang="en-US" dirty="0"/>
              <a:t> </a:t>
            </a:r>
            <a:r>
              <a:rPr lang="en-US" altLang="en-US" dirty="0" err="1"/>
              <a:t>perempuan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masyarakat</a:t>
            </a:r>
            <a:r>
              <a:rPr lang="id-ID" altLang="en-US" dirty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id-ID" altLang="en-US" dirty="0"/>
              <a:t>Orang HIV karena Prilaku sex bebas</a:t>
            </a:r>
          </a:p>
          <a:p>
            <a:pPr lvl="2">
              <a:buFont typeface="Wingdings" pitchFamily="2" charset="2"/>
              <a:buChar char="ü"/>
            </a:pPr>
            <a:r>
              <a:rPr lang="id-ID" altLang="en-US" dirty="0"/>
              <a:t>Wanita tuna susila tidak punya harga diri </a:t>
            </a:r>
          </a:p>
          <a:p>
            <a:pPr lvl="2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272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Social Learning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Media Massa:</a:t>
            </a:r>
          </a:p>
          <a:p>
            <a:pPr lvl="1" eaLnBrk="1" hangingPunct="1"/>
            <a:r>
              <a:rPr lang="en-US" altLang="en-US" sz="4000" dirty="0" err="1"/>
              <a:t>Memberi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pembenaran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terhadap</a:t>
            </a:r>
            <a:r>
              <a:rPr lang="en-US" altLang="en-US" sz="4000" dirty="0"/>
              <a:t> ‘status quo’</a:t>
            </a:r>
          </a:p>
          <a:p>
            <a:pPr lvl="1" eaLnBrk="1" hangingPunct="1"/>
            <a:r>
              <a:rPr lang="en-US" altLang="en-US" sz="4000" dirty="0" err="1"/>
              <a:t>Menanamkan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nilai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sejak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kecil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83192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New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50" y="1582616"/>
            <a:ext cx="10377050" cy="43689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id-ID" sz="3600" dirty="0"/>
              <a:t>Media cenderung melanggengkan Stigma </a:t>
            </a:r>
          </a:p>
          <a:p>
            <a:pPr>
              <a:buFont typeface="Wingdings" pitchFamily="2" charset="2"/>
              <a:buChar char="q"/>
            </a:pPr>
            <a:r>
              <a:rPr lang="id-ID" sz="3600" dirty="0"/>
              <a:t>Media menjadi tempat mereproduksi stigma</a:t>
            </a:r>
          </a:p>
          <a:p>
            <a:pPr>
              <a:buFont typeface="Wingdings" pitchFamily="2" charset="2"/>
              <a:buChar char="q"/>
            </a:pPr>
            <a:r>
              <a:rPr lang="id-ID" sz="3600" dirty="0"/>
              <a:t>Media sebagai metode pesan viral yang efektif  </a:t>
            </a:r>
          </a:p>
          <a:p>
            <a:pPr marL="0" indent="0">
              <a:buNone/>
            </a:pP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Bagaimana mencegah eskalasi Stigma dan Diskriminasi?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Alat kampanye anti stigma dan diskriminasi lewat media</a:t>
            </a:r>
          </a:p>
          <a:p>
            <a:r>
              <a:rPr lang="id-ID" dirty="0"/>
              <a:t>Advokasi</a:t>
            </a:r>
          </a:p>
          <a:p>
            <a:r>
              <a:rPr lang="id-ID" dirty="0"/>
              <a:t>Lokakarya</a:t>
            </a:r>
          </a:p>
          <a:p>
            <a:r>
              <a:rPr lang="id-ID" dirty="0"/>
              <a:t>Seminar</a:t>
            </a:r>
          </a:p>
          <a:p>
            <a:r>
              <a:rPr lang="id-ID" dirty="0"/>
              <a:t>Kampanye lewat Media sosial</a:t>
            </a:r>
          </a:p>
          <a:p>
            <a:r>
              <a:rPr lang="id-ID" dirty="0"/>
              <a:t>Penyuluhan masyarakat</a:t>
            </a:r>
          </a:p>
          <a:p>
            <a:r>
              <a:rPr lang="id-ID" dirty="0"/>
              <a:t> Menulis Populer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B76A-9B32-4C64-A1F6-EEF30402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50" y="317278"/>
            <a:ext cx="8077448" cy="810556"/>
          </a:xfrm>
        </p:spPr>
        <p:txBody>
          <a:bodyPr>
            <a:normAutofit/>
          </a:bodyPr>
          <a:lstStyle/>
          <a:p>
            <a:r>
              <a:rPr lang="en-US" sz="40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8BB6-93B8-474C-9ECF-9662EFC9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0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Teori</a:t>
            </a:r>
            <a:r>
              <a:rPr lang="en-US" sz="30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Stigma </a:t>
            </a:r>
            <a:r>
              <a:rPr lang="en-US" sz="30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dan</a:t>
            </a:r>
            <a:r>
              <a:rPr lang="en-US" sz="30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0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Diskriminasi</a:t>
            </a:r>
            <a:endParaRPr lang="en-US" sz="3000" b="1" dirty="0">
              <a:solidFill>
                <a:srgbClr val="0C7FC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sz="30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Stigma </a:t>
            </a:r>
            <a:r>
              <a:rPr lang="en-US" sz="30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dan</a:t>
            </a:r>
            <a:r>
              <a:rPr lang="en-US" sz="30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HIV</a:t>
            </a:r>
          </a:p>
          <a:p>
            <a:pPr marL="514350" indent="-514350">
              <a:buAutoNum type="arabicPeriod"/>
            </a:pPr>
            <a:r>
              <a:rPr lang="en-US" sz="30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Stigma </a:t>
            </a:r>
            <a:r>
              <a:rPr lang="en-US" sz="30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dan</a:t>
            </a:r>
            <a:r>
              <a:rPr lang="en-US" sz="30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Media</a:t>
            </a:r>
          </a:p>
          <a:p>
            <a:pPr marL="514350" indent="-514350">
              <a:buAutoNum type="arabicPeriod"/>
            </a:pPr>
            <a:r>
              <a:rPr lang="en-US" sz="30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Eskalasi</a:t>
            </a:r>
            <a:r>
              <a:rPr lang="en-US" sz="30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Stigma </a:t>
            </a:r>
            <a:r>
              <a:rPr lang="en-US" sz="30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dan</a:t>
            </a:r>
            <a:r>
              <a:rPr lang="en-US" sz="30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0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Diskriminasi</a:t>
            </a:r>
            <a:endParaRPr lang="en-US" sz="3000" b="1" dirty="0">
              <a:solidFill>
                <a:srgbClr val="0C7FC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sz="30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Stigma Index 2.0</a:t>
            </a:r>
          </a:p>
          <a:p>
            <a:pPr marL="514350" indent="-514350">
              <a:buAutoNum type="arabicPeriod"/>
            </a:pPr>
            <a:endParaRPr lang="en-US" sz="3000" b="1" dirty="0">
              <a:solidFill>
                <a:srgbClr val="0C7FC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41785-227E-4F99-AE3D-5C566F26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06" y="361608"/>
            <a:ext cx="8463677" cy="139809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STIGMA INDEX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77554" y="6131267"/>
            <a:ext cx="2743200" cy="365125"/>
          </a:xfrm>
        </p:spPr>
        <p:txBody>
          <a:bodyPr/>
          <a:lstStyle/>
          <a:p>
            <a:fld id="{3B31E118-1A04-448B-BAAC-0CED4414AE9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16" y="1150429"/>
            <a:ext cx="3305175" cy="1381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9B3BAB-35D2-4539-BF9E-97C49875C9B0}"/>
              </a:ext>
            </a:extLst>
          </p:cNvPr>
          <p:cNvSpPr txBox="1"/>
          <p:nvPr/>
        </p:nvSpPr>
        <p:spPr>
          <a:xfrm>
            <a:off x="1272237" y="1759707"/>
            <a:ext cx="9271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200" b="1" dirty="0">
              <a:solidFill>
                <a:srgbClr val="0C7FC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Survei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internasional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mengenai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stigma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dan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diskriminasi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Usaha global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untuk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mengetahui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tingkat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stigma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dan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diskriminasi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yang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dialami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ODHA di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suatu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negara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Sudah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dilakukan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di 90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negara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lainnya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PPH Atma Jaya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sebagai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pelaksana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2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untuk</a:t>
            </a:r>
            <a:r>
              <a:rPr lang="en-US" sz="22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Indonesia.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0C7FC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0C7FC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022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4BF0-3D92-4358-A535-0C77AA3E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DD8AD-1BAF-42F6-94A1-D4D29539A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1143-8C49-4F74-9291-5007E1A0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39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70F3B-5B45-4A76-B13B-293113BB1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129" y="893134"/>
            <a:ext cx="7996689" cy="3682522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Kelompok</a:t>
            </a:r>
            <a:r>
              <a:rPr lang="en-US" sz="2800" b="1" dirty="0"/>
              <a:t>:</a:t>
            </a:r>
          </a:p>
          <a:p>
            <a:pPr marL="457200" indent="-457200">
              <a:buAutoNum type="arabicPeriod"/>
            </a:pPr>
            <a:r>
              <a:rPr lang="en-US" sz="2800" b="1" dirty="0" err="1"/>
              <a:t>Keluarga</a:t>
            </a:r>
            <a:endParaRPr lang="en-US" sz="2800" b="1" dirty="0"/>
          </a:p>
          <a:p>
            <a:pPr marL="457200" indent="-457200">
              <a:buAutoNum type="arabicPeriod"/>
            </a:pPr>
            <a:r>
              <a:rPr lang="en-US" sz="2800" b="1" dirty="0" err="1"/>
              <a:t>Teman</a:t>
            </a:r>
            <a:r>
              <a:rPr lang="en-US" sz="2800" b="1" dirty="0"/>
              <a:t> </a:t>
            </a:r>
            <a:r>
              <a:rPr lang="en-US" sz="2800" b="1" dirty="0" err="1"/>
              <a:t>Kuliah</a:t>
            </a:r>
            <a:endParaRPr lang="en-US" sz="2800" b="1" dirty="0"/>
          </a:p>
          <a:p>
            <a:pPr marL="457200" indent="-457200">
              <a:buAutoNum type="arabicPeriod"/>
            </a:pPr>
            <a:r>
              <a:rPr lang="en-US" sz="2800" b="1" dirty="0" err="1"/>
              <a:t>Teman</a:t>
            </a:r>
            <a:r>
              <a:rPr lang="en-US" sz="2800" b="1" dirty="0"/>
              <a:t> Kantor</a:t>
            </a:r>
          </a:p>
          <a:p>
            <a:pPr marL="457200" indent="-457200">
              <a:buAutoNum type="arabicPeriod"/>
            </a:pPr>
            <a:r>
              <a:rPr lang="en-US" sz="2800" b="1" dirty="0" err="1"/>
              <a:t>Teman</a:t>
            </a:r>
            <a:r>
              <a:rPr lang="en-US" sz="2800" b="1" dirty="0"/>
              <a:t> </a:t>
            </a:r>
            <a:r>
              <a:rPr lang="en-US" sz="2800" b="1" dirty="0" err="1"/>
              <a:t>Nongkrong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800" b="1" dirty="0" err="1"/>
              <a:t>Keluarga</a:t>
            </a:r>
            <a:endParaRPr lang="en-US" sz="2800" b="1" dirty="0"/>
          </a:p>
          <a:p>
            <a:endParaRPr lang="en-US" sz="2800" b="1" dirty="0"/>
          </a:p>
          <a:p>
            <a:pPr marL="457200" indent="-457200">
              <a:buAutoNum type="arabicPeriod"/>
            </a:pP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DDB9F-203E-4F1B-99D2-9A532742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1484C-4FD8-4968-A13B-B1798A0C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23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758493-AD92-4614-8765-D8F2B2D2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027" y="1222743"/>
            <a:ext cx="7996689" cy="3682522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Kuning</a:t>
            </a:r>
            <a:r>
              <a:rPr lang="en-US" sz="2800" b="1" dirty="0"/>
              <a:t>	: </a:t>
            </a:r>
            <a:r>
              <a:rPr lang="en-US" sz="2800" b="1" dirty="0" err="1"/>
              <a:t>Negatif</a:t>
            </a:r>
            <a:endParaRPr lang="en-US" sz="2800" b="1" dirty="0"/>
          </a:p>
          <a:p>
            <a:r>
              <a:rPr lang="en-US" sz="2800" b="1" dirty="0"/>
              <a:t>Pink		: </a:t>
            </a:r>
            <a:r>
              <a:rPr lang="en-US" sz="2800" b="1" dirty="0" err="1"/>
              <a:t>Pekerja</a:t>
            </a:r>
            <a:r>
              <a:rPr lang="en-US" sz="2800" b="1" dirty="0"/>
              <a:t> </a:t>
            </a:r>
            <a:r>
              <a:rPr lang="en-US" sz="2800" b="1" dirty="0" err="1"/>
              <a:t>Seks</a:t>
            </a:r>
            <a:endParaRPr lang="en-US" sz="2800" b="1" dirty="0"/>
          </a:p>
          <a:p>
            <a:r>
              <a:rPr lang="en-US" sz="2800" b="1" dirty="0" err="1"/>
              <a:t>Krem</a:t>
            </a:r>
            <a:r>
              <a:rPr lang="en-US" sz="2800" b="1" dirty="0"/>
              <a:t>		: </a:t>
            </a:r>
            <a:r>
              <a:rPr lang="en-US" sz="2800" b="1" dirty="0" err="1"/>
              <a:t>Pecandu</a:t>
            </a:r>
            <a:endParaRPr lang="en-US" sz="2800" b="1" dirty="0"/>
          </a:p>
          <a:p>
            <a:r>
              <a:rPr lang="en-US" sz="2800" b="1" dirty="0"/>
              <a:t>Orange	: </a:t>
            </a:r>
            <a:r>
              <a:rPr lang="en-US" sz="2800" b="1" dirty="0" err="1"/>
              <a:t>Homoseksual</a:t>
            </a:r>
            <a:endParaRPr lang="en-US" sz="2800" b="1" dirty="0"/>
          </a:p>
          <a:p>
            <a:r>
              <a:rPr lang="en-US" sz="2800" b="1" dirty="0" err="1"/>
              <a:t>Biru</a:t>
            </a:r>
            <a:r>
              <a:rPr lang="en-US" sz="2800" b="1" dirty="0"/>
              <a:t>		: </a:t>
            </a:r>
            <a:r>
              <a:rPr lang="en-US" sz="2800" b="1" dirty="0" err="1"/>
              <a:t>Ibu</a:t>
            </a:r>
            <a:r>
              <a:rPr lang="en-US" sz="2800" b="1" dirty="0"/>
              <a:t> </a:t>
            </a:r>
            <a:r>
              <a:rPr lang="en-US" sz="2800" b="1" dirty="0" err="1"/>
              <a:t>Rumah</a:t>
            </a:r>
            <a:r>
              <a:rPr lang="en-US" sz="2800" b="1" dirty="0"/>
              <a:t> </a:t>
            </a:r>
            <a:r>
              <a:rPr lang="en-US" sz="2800" b="1" dirty="0" err="1"/>
              <a:t>Tangga</a:t>
            </a:r>
            <a:endParaRPr lang="en-US" sz="2800" b="1" dirty="0"/>
          </a:p>
          <a:p>
            <a:r>
              <a:rPr lang="en-US" sz="2800" b="1" dirty="0"/>
              <a:t>Merah	: </a:t>
            </a:r>
            <a:r>
              <a:rPr lang="en-US" sz="2800" b="1" dirty="0" err="1"/>
              <a:t>Kepala</a:t>
            </a:r>
            <a:r>
              <a:rPr lang="en-US" sz="2800" b="1" dirty="0"/>
              <a:t> </a:t>
            </a:r>
            <a:r>
              <a:rPr lang="en-US" sz="2800" b="1" dirty="0" err="1"/>
              <a:t>Keluarga</a:t>
            </a:r>
            <a:endParaRPr lang="en-US" sz="2800" b="1" dirty="0"/>
          </a:p>
          <a:p>
            <a:endParaRPr lang="en-US" sz="2800" b="1" dirty="0"/>
          </a:p>
          <a:p>
            <a:pPr marL="457200" indent="-457200">
              <a:buAutoNum type="arabi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634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1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256013" y="1666436"/>
            <a:ext cx="3365108" cy="3525127"/>
          </a:xfrm>
          <a:prstGeom prst="ellipse">
            <a:avLst/>
          </a:prstGeom>
          <a:ln w="635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87065" y="0"/>
            <a:ext cx="49049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1222" y="2572898"/>
            <a:ext cx="3199228" cy="1126050"/>
          </a:xfrm>
        </p:spPr>
        <p:txBody>
          <a:bodyPr>
            <a:normAutofit/>
          </a:bodyPr>
          <a:lstStyle/>
          <a:p>
            <a:r>
              <a:rPr lang="en-US" sz="5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STIGMA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3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507250" y="5483316"/>
            <a:ext cx="4401429" cy="1255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MEBEDAKAN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86911" y="3583428"/>
            <a:ext cx="2427849" cy="790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STIGMATA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398758" y="412041"/>
            <a:ext cx="2644726" cy="790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PERTANDA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410921" y="2282921"/>
            <a:ext cx="2644726" cy="790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LABEL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398758" y="1702019"/>
            <a:ext cx="2644726" cy="790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CITRA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4033877" y="1057030"/>
            <a:ext cx="3374488" cy="790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KARAKTERISASI</a:t>
            </a: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4033877" y="2991997"/>
            <a:ext cx="3374488" cy="790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GAMBARAN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4062828" y="3986867"/>
            <a:ext cx="3374488" cy="790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NEGATIF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7054655" y="576356"/>
            <a:ext cx="5693781" cy="6029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500" b="1" dirty="0" err="1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Ras</a:t>
            </a:r>
            <a:r>
              <a:rPr lang="en-US" sz="2500" b="1" dirty="0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Etinisitas</a:t>
            </a:r>
            <a:endParaRPr lang="en-US" sz="2500" b="1" dirty="0">
              <a:solidFill>
                <a:srgbClr val="C00000"/>
              </a:solidFill>
              <a:latin typeface="Arial Narrow" panose="020B060602020203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b="1" dirty="0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Status </a:t>
            </a:r>
            <a:r>
              <a:rPr lang="en-US" sz="2500" b="1" dirty="0" err="1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Sosial</a:t>
            </a:r>
            <a:endParaRPr lang="en-US" sz="2500" b="1" dirty="0">
              <a:solidFill>
                <a:srgbClr val="C00000"/>
              </a:solidFill>
              <a:latin typeface="Arial Narrow" panose="020B060602020203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b="1" dirty="0" err="1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Ciri</a:t>
            </a:r>
            <a:r>
              <a:rPr lang="en-US" sz="2500" b="1" dirty="0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Fisik</a:t>
            </a:r>
            <a:endParaRPr lang="en-US" sz="2500" b="1" dirty="0">
              <a:solidFill>
                <a:srgbClr val="C00000"/>
              </a:solidFill>
              <a:latin typeface="Arial Narrow" panose="020B060602020203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b="1" dirty="0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Gender </a:t>
            </a:r>
          </a:p>
          <a:p>
            <a:pPr algn="ctr">
              <a:lnSpc>
                <a:spcPct val="150000"/>
              </a:lnSpc>
            </a:pPr>
            <a:r>
              <a:rPr lang="en-US" sz="2500" b="1" dirty="0" err="1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Budaya</a:t>
            </a:r>
            <a:endParaRPr lang="en-US" sz="2500" b="1" dirty="0">
              <a:solidFill>
                <a:srgbClr val="C00000"/>
              </a:solidFill>
              <a:latin typeface="Arial Narrow" panose="020B060602020203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b="1" dirty="0" err="1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Kepercayaan</a:t>
            </a:r>
            <a:endParaRPr lang="en-US" sz="2500" b="1" dirty="0">
              <a:solidFill>
                <a:srgbClr val="C00000"/>
              </a:solidFill>
              <a:latin typeface="Arial Narrow" panose="020B060602020203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b="1" dirty="0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Gaya </a:t>
            </a:r>
            <a:r>
              <a:rPr lang="en-US" sz="2500" b="1" dirty="0" err="1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Hidup</a:t>
            </a:r>
            <a:r>
              <a:rPr lang="en-US" sz="2500" b="1" dirty="0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2500" b="1" dirty="0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500" b="1" dirty="0" err="1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Orientasi</a:t>
            </a:r>
            <a:r>
              <a:rPr lang="en-US" sz="2500" b="1" dirty="0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Seksual</a:t>
            </a:r>
            <a:endParaRPr lang="en-US" sz="2500" b="1" dirty="0">
              <a:solidFill>
                <a:srgbClr val="C00000"/>
              </a:solidFill>
              <a:latin typeface="Arial Narrow" panose="020B0606020202030204" pitchFamily="34" charset="0"/>
              <a:ea typeface="Microsoft YaHei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US" sz="2500" b="1" dirty="0" err="1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Penyakit</a:t>
            </a:r>
            <a:r>
              <a:rPr lang="en-US" sz="2500" b="1" dirty="0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 yang </a:t>
            </a:r>
            <a:r>
              <a:rPr lang="en-US" sz="2500" b="1" dirty="0" err="1">
                <a:solidFill>
                  <a:srgbClr val="C00000"/>
                </a:solidFill>
                <a:latin typeface="Arial Narrow" panose="020B060602020203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dialami</a:t>
            </a:r>
            <a:endParaRPr lang="en-US" sz="2500" b="1" dirty="0">
              <a:solidFill>
                <a:srgbClr val="C00000"/>
              </a:solidFill>
              <a:latin typeface="Arial Narrow" panose="020B060602020203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500" b="1" dirty="0">
              <a:solidFill>
                <a:srgbClr val="C00000"/>
              </a:solidFill>
              <a:latin typeface="Arial Narrow" panose="020B060602020203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932932" y="3279306"/>
            <a:ext cx="615363" cy="5761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727693" y="3289351"/>
            <a:ext cx="615363" cy="5761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5400284" y="4867831"/>
            <a:ext cx="615363" cy="5761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8" grpId="0"/>
      <p:bldP spid="19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1E153-E874-41DF-9263-9970327A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8115" y="2054046"/>
            <a:ext cx="2672861" cy="717453"/>
          </a:xfrm>
          <a:prstGeom prst="rect">
            <a:avLst/>
          </a:prstGeom>
          <a:solidFill>
            <a:srgbClr val="D34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STEREOTIP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5714" y="2054046"/>
            <a:ext cx="2672861" cy="717453"/>
          </a:xfrm>
          <a:prstGeom prst="rect">
            <a:avLst/>
          </a:prstGeom>
          <a:solidFill>
            <a:srgbClr val="D34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STIGMA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6691" y="2054046"/>
            <a:ext cx="2672861" cy="717453"/>
          </a:xfrm>
          <a:prstGeom prst="rect">
            <a:avLst/>
          </a:prstGeom>
          <a:solidFill>
            <a:srgbClr val="D34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DISKRIMINASI</a:t>
            </a:r>
          </a:p>
        </p:txBody>
      </p:sp>
      <p:sp>
        <p:nvSpPr>
          <p:cNvPr id="12" name="Oval 11"/>
          <p:cNvSpPr/>
          <p:nvPr/>
        </p:nvSpPr>
        <p:spPr>
          <a:xfrm>
            <a:off x="1032261" y="4087700"/>
            <a:ext cx="2547383" cy="717453"/>
          </a:xfrm>
          <a:prstGeom prst="ellipse">
            <a:avLst/>
          </a:prstGeom>
          <a:solidFill>
            <a:srgbClr val="D34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kognitif</a:t>
            </a:r>
            <a:endParaRPr lang="en-US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038702" y="2173106"/>
            <a:ext cx="449285" cy="4793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696302" y="2173105"/>
            <a:ext cx="449285" cy="4793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1815666" y="3146192"/>
            <a:ext cx="796218" cy="4793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22734" y="3638422"/>
            <a:ext cx="296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 Narrow" panose="020B0606020202030204" pitchFamily="34" charset="0"/>
              </a:rPr>
              <a:t>Kultur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</a:rPr>
              <a:t>Sosial</a:t>
            </a:r>
            <a:r>
              <a:rPr lang="en-US" b="1" dirty="0">
                <a:latin typeface="Arial Narrow" panose="020B0606020202030204" pitchFamily="34" charset="0"/>
              </a:rPr>
              <a:t>/</a:t>
            </a:r>
            <a:r>
              <a:rPr lang="en-US" b="1" dirty="0" err="1">
                <a:latin typeface="Arial Narrow" panose="020B0606020202030204" pitchFamily="34" charset="0"/>
              </a:rPr>
              <a:t>Politik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7FF242-81E6-4D74-ADFE-401D6392B4CB}"/>
              </a:ext>
            </a:extLst>
          </p:cNvPr>
          <p:cNvSpPr/>
          <p:nvPr/>
        </p:nvSpPr>
        <p:spPr>
          <a:xfrm>
            <a:off x="4949372" y="4094025"/>
            <a:ext cx="2547383" cy="717453"/>
          </a:xfrm>
          <a:prstGeom prst="ellipse">
            <a:avLst/>
          </a:prstGeom>
          <a:solidFill>
            <a:srgbClr val="D34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afeksi</a:t>
            </a:r>
            <a:endParaRPr lang="en-US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AEF1D5C-8E1D-44F5-8B5C-1D1E66EB5FC2}"/>
              </a:ext>
            </a:extLst>
          </p:cNvPr>
          <p:cNvSpPr/>
          <p:nvPr/>
        </p:nvSpPr>
        <p:spPr>
          <a:xfrm>
            <a:off x="8490114" y="4063426"/>
            <a:ext cx="2547383" cy="717453"/>
          </a:xfrm>
          <a:prstGeom prst="ellipse">
            <a:avLst/>
          </a:prstGeom>
          <a:solidFill>
            <a:srgbClr val="D34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tindakan</a:t>
            </a:r>
            <a:endParaRPr lang="en-US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DBBCFEF0-2C5B-46D5-9990-E06B3898BB8B}"/>
              </a:ext>
            </a:extLst>
          </p:cNvPr>
          <p:cNvSpPr/>
          <p:nvPr/>
        </p:nvSpPr>
        <p:spPr>
          <a:xfrm rot="16200000">
            <a:off x="5796652" y="3167651"/>
            <a:ext cx="796220" cy="4793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0">
            <a:extLst>
              <a:ext uri="{FF2B5EF4-FFF2-40B4-BE49-F238E27FC236}">
                <a16:creationId xmlns:a16="http://schemas.microsoft.com/office/drawing/2014/main" id="{57042699-B4F2-402D-A5C0-9907B4BAAD28}"/>
              </a:ext>
            </a:extLst>
          </p:cNvPr>
          <p:cNvSpPr/>
          <p:nvPr/>
        </p:nvSpPr>
        <p:spPr>
          <a:xfrm rot="16200000">
            <a:off x="9527143" y="3157022"/>
            <a:ext cx="817880" cy="4793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16">
            <a:extLst>
              <a:ext uri="{FF2B5EF4-FFF2-40B4-BE49-F238E27FC236}">
                <a16:creationId xmlns:a16="http://schemas.microsoft.com/office/drawing/2014/main" id="{42FD748A-2EC5-4EC2-93CE-0D00C211B8F1}"/>
              </a:ext>
            </a:extLst>
          </p:cNvPr>
          <p:cNvSpPr/>
          <p:nvPr/>
        </p:nvSpPr>
        <p:spPr>
          <a:xfrm>
            <a:off x="4038702" y="4206760"/>
            <a:ext cx="449285" cy="4793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16">
            <a:extLst>
              <a:ext uri="{FF2B5EF4-FFF2-40B4-BE49-F238E27FC236}">
                <a16:creationId xmlns:a16="http://schemas.microsoft.com/office/drawing/2014/main" id="{717B3F74-ED1A-4055-8BB9-C9CBCE28C2DD}"/>
              </a:ext>
            </a:extLst>
          </p:cNvPr>
          <p:cNvSpPr/>
          <p:nvPr/>
        </p:nvSpPr>
        <p:spPr>
          <a:xfrm>
            <a:off x="7768792" y="4134348"/>
            <a:ext cx="449285" cy="4793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4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8553" y="2079769"/>
            <a:ext cx="4051496" cy="2743200"/>
          </a:xfrm>
          <a:prstGeom prst="rect">
            <a:avLst/>
          </a:prstGeom>
          <a:ln w="63500">
            <a:solidFill>
              <a:srgbClr val="0070C0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876" y="2419940"/>
            <a:ext cx="4021504" cy="2166425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5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STIGMA </a:t>
            </a:r>
            <a:br>
              <a:rPr lang="en-US" sz="5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5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br>
              <a:rPr lang="en-US" sz="5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5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6745" y="4372804"/>
            <a:ext cx="4982307" cy="1651831"/>
          </a:xfrm>
          <a:prstGeom prst="ellipse">
            <a:avLst/>
          </a:prstGeom>
          <a:solidFill>
            <a:schemeClr val="bg1"/>
          </a:solidFill>
          <a:ln w="31750" cmpd="dbl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rgbClr val="C00000"/>
                </a:solidFill>
              </a:rPr>
              <a:t>IGNORANCE</a:t>
            </a:r>
          </a:p>
        </p:txBody>
      </p:sp>
      <p:sp>
        <p:nvSpPr>
          <p:cNvPr id="7" name="Oval 6"/>
          <p:cNvSpPr/>
          <p:nvPr/>
        </p:nvSpPr>
        <p:spPr>
          <a:xfrm>
            <a:off x="7399607" y="648236"/>
            <a:ext cx="2801815" cy="1041010"/>
          </a:xfrm>
          <a:prstGeom prst="ellipse">
            <a:avLst/>
          </a:prstGeom>
          <a:solidFill>
            <a:schemeClr val="bg1"/>
          </a:solidFill>
          <a:ln w="31750" cmpd="dbl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C7FC3"/>
                </a:solidFill>
              </a:rPr>
              <a:t>PENGETAHUAN</a:t>
            </a:r>
          </a:p>
        </p:txBody>
      </p:sp>
      <p:sp>
        <p:nvSpPr>
          <p:cNvPr id="8" name="Oval 7"/>
          <p:cNvSpPr/>
          <p:nvPr/>
        </p:nvSpPr>
        <p:spPr>
          <a:xfrm>
            <a:off x="4105422" y="686713"/>
            <a:ext cx="2801815" cy="1041010"/>
          </a:xfrm>
          <a:prstGeom prst="ellipse">
            <a:avLst/>
          </a:prstGeom>
          <a:solidFill>
            <a:schemeClr val="bg1"/>
          </a:solidFill>
          <a:ln w="31750" cmpd="dbl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C7FC3"/>
                </a:solidFill>
              </a:rPr>
              <a:t>KETAKUTAN</a:t>
            </a:r>
          </a:p>
        </p:txBody>
      </p:sp>
      <p:sp>
        <p:nvSpPr>
          <p:cNvPr id="9" name="Oval 8"/>
          <p:cNvSpPr/>
          <p:nvPr/>
        </p:nvSpPr>
        <p:spPr>
          <a:xfrm>
            <a:off x="7399608" y="2897944"/>
            <a:ext cx="2801815" cy="1041010"/>
          </a:xfrm>
          <a:prstGeom prst="ellipse">
            <a:avLst/>
          </a:prstGeom>
          <a:solidFill>
            <a:schemeClr val="bg1"/>
          </a:solidFill>
          <a:ln w="31750" cmpd="dbl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C7FC3"/>
                </a:solidFill>
              </a:rPr>
              <a:t>KEYAKINAN</a:t>
            </a:r>
          </a:p>
        </p:txBody>
      </p:sp>
      <p:sp>
        <p:nvSpPr>
          <p:cNvPr id="10" name="Oval 9"/>
          <p:cNvSpPr/>
          <p:nvPr/>
        </p:nvSpPr>
        <p:spPr>
          <a:xfrm>
            <a:off x="8969812" y="1814732"/>
            <a:ext cx="2801815" cy="1041010"/>
          </a:xfrm>
          <a:prstGeom prst="ellipse">
            <a:avLst/>
          </a:prstGeom>
          <a:solidFill>
            <a:schemeClr val="bg1"/>
          </a:solidFill>
          <a:ln w="31750" cmpd="dbl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C7FC3"/>
                </a:solidFill>
              </a:rPr>
              <a:t>NORMA</a:t>
            </a:r>
          </a:p>
        </p:txBody>
      </p:sp>
      <p:sp>
        <p:nvSpPr>
          <p:cNvPr id="11" name="Oval 10"/>
          <p:cNvSpPr/>
          <p:nvPr/>
        </p:nvSpPr>
        <p:spPr>
          <a:xfrm>
            <a:off x="4597793" y="2045724"/>
            <a:ext cx="2801815" cy="1041010"/>
          </a:xfrm>
          <a:prstGeom prst="ellipse">
            <a:avLst/>
          </a:prstGeom>
          <a:solidFill>
            <a:schemeClr val="bg1"/>
          </a:solidFill>
          <a:ln w="31750" cmpd="dbl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C7FC3"/>
                </a:solidFill>
              </a:rPr>
              <a:t>PREJUDICE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7" y="-481203"/>
            <a:ext cx="3983473" cy="28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717" t="12356" r="35007" b="6154"/>
          <a:stretch/>
        </p:blipFill>
        <p:spPr>
          <a:xfrm>
            <a:off x="6758649" y="-524222"/>
            <a:ext cx="5355102" cy="45203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2856" t="16478" r="38139" b="7305"/>
          <a:stretch/>
        </p:blipFill>
        <p:spPr>
          <a:xfrm>
            <a:off x="436099" y="15268"/>
            <a:ext cx="4726744" cy="4133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6964" t="13119" r="33380" b="4737"/>
          <a:stretch/>
        </p:blipFill>
        <p:spPr>
          <a:xfrm>
            <a:off x="1255104" y="1991834"/>
            <a:ext cx="5369788" cy="4157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0717" t="21538" r="35115" b="5349"/>
          <a:stretch/>
        </p:blipFill>
        <p:spPr>
          <a:xfrm>
            <a:off x="937406" y="4334049"/>
            <a:ext cx="4783015" cy="3629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9293" t="14230" r="35824" b="5146"/>
          <a:stretch/>
        </p:blipFill>
        <p:spPr>
          <a:xfrm>
            <a:off x="6758649" y="2998727"/>
            <a:ext cx="4969119" cy="42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5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" y="2860674"/>
            <a:ext cx="4533900" cy="399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7</a:t>
            </a:fld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92369" y="457220"/>
            <a:ext cx="4435426" cy="2166425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5000" b="1" dirty="0">
                <a:solidFill>
                  <a:srgbClr val="FEC1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SELF-STIGMA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385130" y="2309035"/>
            <a:ext cx="2649904" cy="28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internalisasi</a:t>
            </a:r>
            <a:endParaRPr lang="en-US" sz="20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61316" y="261521"/>
            <a:ext cx="3742007" cy="1010940"/>
          </a:xfrm>
          <a:prstGeom prst="rect">
            <a:avLst/>
          </a:prstGeom>
          <a:ln w="63500"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Isu</a:t>
            </a:r>
            <a:r>
              <a:rPr lang="en-US" sz="25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5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Kesehatan</a:t>
            </a:r>
            <a:r>
              <a:rPr lang="en-US" sz="25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Mental</a:t>
            </a:r>
          </a:p>
          <a:p>
            <a:pPr algn="ctr"/>
            <a:r>
              <a:rPr lang="en-US" sz="1600" b="1" i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1600" b="1" i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tidak</a:t>
            </a:r>
            <a:r>
              <a:rPr lang="en-US" sz="1600" b="1" i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b="1" i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berharga</a:t>
            </a:r>
            <a:r>
              <a:rPr lang="en-US" sz="1600" b="1" i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1600" b="1" i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tidak</a:t>
            </a:r>
            <a:r>
              <a:rPr lang="en-US" sz="1600" b="1" i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b="1" i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pantas</a:t>
            </a:r>
            <a:r>
              <a:rPr lang="en-US" sz="1600" b="1" i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b="1" i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hidup</a:t>
            </a:r>
            <a:r>
              <a:rPr lang="en-US" sz="1600" b="1" i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1600" b="1" i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depresi</a:t>
            </a:r>
            <a:r>
              <a:rPr lang="en-US" sz="1600" b="1" i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1600" b="1" i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kecemasan</a:t>
            </a:r>
            <a:r>
              <a:rPr lang="en-US" sz="1600" b="1" i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9789" y="5466437"/>
            <a:ext cx="3742007" cy="1010940"/>
          </a:xfrm>
          <a:prstGeom prst="rect">
            <a:avLst/>
          </a:prstGeom>
          <a:ln w="63500"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Adherence</a:t>
            </a:r>
          </a:p>
          <a:p>
            <a:pPr algn="ctr"/>
            <a:r>
              <a:rPr lang="en-US" sz="1600" b="1" i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1600" b="1" i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kepatuhan</a:t>
            </a:r>
            <a:r>
              <a:rPr lang="en-US" sz="1600" b="1" i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b="1" i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minum</a:t>
            </a:r>
            <a:r>
              <a:rPr lang="en-US" sz="1600" b="1" i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b="1" i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obat</a:t>
            </a:r>
            <a:r>
              <a:rPr lang="en-US" sz="1600" b="1" i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32319" y="1549654"/>
            <a:ext cx="3742007" cy="1010940"/>
          </a:xfrm>
          <a:prstGeom prst="rect">
            <a:avLst/>
          </a:prstGeom>
          <a:ln w="63500"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Pengungkapan</a:t>
            </a:r>
            <a:r>
              <a:rPr lang="en-US" sz="25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Status</a:t>
            </a:r>
            <a:endParaRPr lang="en-US" sz="1600" b="1" i="1" dirty="0">
              <a:solidFill>
                <a:srgbClr val="0C7FC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0793" y="4178304"/>
            <a:ext cx="3742007" cy="1010940"/>
          </a:xfrm>
          <a:prstGeom prst="rect">
            <a:avLst/>
          </a:prstGeom>
          <a:ln w="63500"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Akses</a:t>
            </a:r>
            <a:r>
              <a:rPr lang="en-US" sz="25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5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</a:t>
            </a:r>
            <a:r>
              <a:rPr lang="en-US" sz="25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5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Layanan</a:t>
            </a:r>
            <a:endParaRPr lang="en-US" sz="1600" b="1" i="1" dirty="0">
              <a:solidFill>
                <a:srgbClr val="0C7FC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61315" y="2890171"/>
            <a:ext cx="3742007" cy="1010940"/>
          </a:xfrm>
          <a:prstGeom prst="rect">
            <a:avLst/>
          </a:prstGeom>
          <a:ln w="63500"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Perilaku</a:t>
            </a:r>
            <a:r>
              <a:rPr lang="en-US" sz="2500" b="1" dirty="0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500" b="1" dirty="0" err="1">
                <a:solidFill>
                  <a:srgbClr val="0C7FC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Berisiko</a:t>
            </a:r>
            <a:endParaRPr lang="en-US" sz="1600" b="1" i="1" dirty="0">
              <a:solidFill>
                <a:srgbClr val="0C7FC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5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118-1A04-448B-BAAC-0CED4414AE92}" type="slidenum">
              <a:rPr lang="en-US" smtClean="0"/>
              <a:t>8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FA3BF5A-9E59-49CB-BD93-A5CAADBB1334}"/>
              </a:ext>
            </a:extLst>
          </p:cNvPr>
          <p:cNvSpPr txBox="1">
            <a:spLocks/>
          </p:cNvSpPr>
          <p:nvPr/>
        </p:nvSpPr>
        <p:spPr>
          <a:xfrm>
            <a:off x="1749005" y="1122041"/>
            <a:ext cx="8693989" cy="209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Microsoft YaHei UI" panose="020B0503020204020204" pitchFamily="34" charset="-122"/>
                <a:ea typeface="+mj-ea"/>
                <a:cs typeface="+mj-cs"/>
              </a:defRPr>
            </a:lvl1pPr>
          </a:lstStyle>
          <a:p>
            <a:r>
              <a:rPr lang="id-ID" sz="6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Stigm</a:t>
            </a:r>
            <a:r>
              <a:rPr lang="en-US" sz="6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id-ID" sz="6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dan Media</a:t>
            </a:r>
            <a:endParaRPr lang="en-US" sz="6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4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Stereotyping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15108" y="1733762"/>
            <a:ext cx="11218984" cy="421782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en-US" sz="3600" dirty="0" err="1"/>
              <a:t>Generalisasi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membedakan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satu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kategori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manusia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dari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kategori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lainnya</a:t>
            </a:r>
            <a:endParaRPr lang="en-US" altLang="en-US" sz="3600" dirty="0"/>
          </a:p>
          <a:p>
            <a:pPr eaLnBrk="1" hangingPunct="1">
              <a:buFont typeface="Wingdings" pitchFamily="2" charset="2"/>
              <a:buChar char="q"/>
            </a:pPr>
            <a:r>
              <a:rPr lang="en-US" altLang="en-US" sz="3600" dirty="0"/>
              <a:t>Stereotyping </a:t>
            </a:r>
            <a:r>
              <a:rPr lang="en-US" altLang="en-US" sz="3600" dirty="0" err="1"/>
              <a:t>lazim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tidak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didasarkan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realitas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melainkan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mitos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tradisi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kebiasaan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9458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631</Words>
  <Application>Microsoft Office PowerPoint</Application>
  <PresentationFormat>Widescreen</PresentationFormat>
  <Paragraphs>171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Microsoft YaHei</vt:lpstr>
      <vt:lpstr>Microsoft YaHei UI</vt:lpstr>
      <vt:lpstr>Arial</vt:lpstr>
      <vt:lpstr>Arial Narrow</vt:lpstr>
      <vt:lpstr>Calibri</vt:lpstr>
      <vt:lpstr>Calibri Light</vt:lpstr>
      <vt:lpstr>Microsoft Tai Le</vt:lpstr>
      <vt:lpstr>Wingdings</vt:lpstr>
      <vt:lpstr>Office Theme</vt:lpstr>
      <vt:lpstr>HIV: STIGMA &amp;  DISKRIMINASI</vt:lpstr>
      <vt:lpstr>Outline</vt:lpstr>
      <vt:lpstr>STIGMA</vt:lpstr>
      <vt:lpstr>PowerPoint Presentation</vt:lpstr>
      <vt:lpstr>STIGMA  &amp; HIV</vt:lpstr>
      <vt:lpstr>PowerPoint Presentation</vt:lpstr>
      <vt:lpstr>SELF-STIGMA</vt:lpstr>
      <vt:lpstr>PowerPoint Presentation</vt:lpstr>
      <vt:lpstr>Stereotyping </vt:lpstr>
      <vt:lpstr>Pengukuhan Stereotip</vt:lpstr>
      <vt:lpstr>Konsekuensi</vt:lpstr>
      <vt:lpstr>Stigma dari Lingkungan Sosial</vt:lpstr>
      <vt:lpstr>Media Baru</vt:lpstr>
      <vt:lpstr>Stigma dan Konektifitas dgn Media</vt:lpstr>
      <vt:lpstr>Bagaimana Stigma terjadi dalam Media?</vt:lpstr>
      <vt:lpstr>Peran Media</vt:lpstr>
      <vt:lpstr>Social Learning</vt:lpstr>
      <vt:lpstr>New Media</vt:lpstr>
      <vt:lpstr>Bagaimana mencegah eskalasi Stigma dan Diskriminasi?</vt:lpstr>
      <vt:lpstr>STIGMA INDEX 2.0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JOANETTA JOANETTA</dc:creator>
  <cp:lastModifiedBy>Christy Atma Jaya</cp:lastModifiedBy>
  <cp:revision>55</cp:revision>
  <dcterms:created xsi:type="dcterms:W3CDTF">2019-05-29T16:15:07Z</dcterms:created>
  <dcterms:modified xsi:type="dcterms:W3CDTF">2019-06-28T08:43:48Z</dcterms:modified>
</cp:coreProperties>
</file>