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8" r:id="rId11"/>
    <p:sldId id="263" r:id="rId12"/>
    <p:sldId id="269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6B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22.1.2018.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22.1.2018.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22.1.2018.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en-US" dirty="0" err="1"/>
              <a:t>Sustav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radom</a:t>
            </a:r>
            <a:r>
              <a:rPr lang="en-US" dirty="0"/>
              <a:t> </a:t>
            </a:r>
            <a:r>
              <a:rPr lang="en-US" dirty="0" err="1"/>
              <a:t>pizzerije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Vrata</a:t>
            </a:r>
            <a:endParaRPr lang="hr-H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D127-1500-4E43-B23D-3CCA7E6D2171}"/>
              </a:ext>
            </a:extLst>
          </p:cNvPr>
          <p:cNvSpPr txBox="1"/>
          <p:nvPr/>
        </p:nvSpPr>
        <p:spPr>
          <a:xfrm>
            <a:off x="3351401" y="755009"/>
            <a:ext cx="2441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B26B02"/>
                </a:solidFill>
              </a:rPr>
              <a:t>ak.god</a:t>
            </a:r>
            <a:r>
              <a:rPr lang="en-US" dirty="0">
                <a:solidFill>
                  <a:srgbClr val="B26B02"/>
                </a:solidFill>
              </a:rPr>
              <a:t>. 2017. / 2018.</a:t>
            </a:r>
            <a:endParaRPr lang="hr-HR" dirty="0">
              <a:solidFill>
                <a:srgbClr val="B26B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Tijek</a:t>
            </a:r>
            <a:r>
              <a:rPr lang="hr-HR" dirty="0"/>
              <a:t> rada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B1CD62-D295-426E-A786-BF77B1649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1" y="836613"/>
            <a:ext cx="7731478" cy="5761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42FDB-C909-4D0C-B710-F4CC4A31D426}"/>
              </a:ext>
            </a:extLst>
          </p:cNvPr>
          <p:cNvSpPr/>
          <p:nvPr/>
        </p:nvSpPr>
        <p:spPr bwMode="auto">
          <a:xfrm>
            <a:off x="3389152" y="1149292"/>
            <a:ext cx="2365696" cy="6123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Dobro</a:t>
            </a:r>
          </a:p>
          <a:p>
            <a:pPr lvl="1"/>
            <a:r>
              <a:rPr lang="en-US" dirty="0" err="1"/>
              <a:t>atmosfera</a:t>
            </a:r>
            <a:r>
              <a:rPr lang="en-US" dirty="0"/>
              <a:t> u </a:t>
            </a:r>
            <a:r>
              <a:rPr lang="en-US" dirty="0" err="1"/>
              <a:t>timu</a:t>
            </a:r>
            <a:endParaRPr lang="en-US" dirty="0"/>
          </a:p>
          <a:p>
            <a:pPr lvl="1"/>
            <a:r>
              <a:rPr lang="en-US" dirty="0" err="1"/>
              <a:t>prihvaćanje</a:t>
            </a:r>
            <a:r>
              <a:rPr lang="en-US" dirty="0"/>
              <a:t> </a:t>
            </a:r>
            <a:r>
              <a:rPr lang="en-US" dirty="0" err="1"/>
              <a:t>obaveza</a:t>
            </a:r>
            <a:r>
              <a:rPr lang="en-US" dirty="0"/>
              <a:t> bez </a:t>
            </a:r>
            <a:r>
              <a:rPr lang="en-US" dirty="0" err="1"/>
              <a:t>prigovora</a:t>
            </a:r>
            <a:r>
              <a:rPr lang="en-US" dirty="0"/>
              <a:t> </a:t>
            </a:r>
            <a:r>
              <a:rPr lang="en-US" dirty="0" err="1"/>
              <a:t>voditelju</a:t>
            </a:r>
            <a:endParaRPr lang="en-US" dirty="0"/>
          </a:p>
          <a:p>
            <a:pPr lvl="1"/>
            <a:r>
              <a:rPr lang="en-US" dirty="0" err="1"/>
              <a:t>ozbiljan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profesionalan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izradi</a:t>
            </a:r>
            <a:r>
              <a:rPr lang="en-US" dirty="0"/>
              <a:t> </a:t>
            </a:r>
            <a:r>
              <a:rPr lang="en-US" dirty="0" err="1"/>
              <a:t>dokumentacije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crtanju</a:t>
            </a:r>
            <a:r>
              <a:rPr lang="en-US" dirty="0"/>
              <a:t> </a:t>
            </a:r>
            <a:r>
              <a:rPr lang="en-US" dirty="0" err="1"/>
              <a:t>dijagrama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Loše</a:t>
            </a:r>
            <a:endParaRPr lang="en-US" dirty="0"/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prekasna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implementacija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projekta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koja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mogla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obaviti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ranije</a:t>
            </a:r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F767D-294A-431E-B8FA-C8E875F3542D}"/>
              </a:ext>
            </a:extLst>
          </p:cNvPr>
          <p:cNvSpPr txBox="1"/>
          <p:nvPr/>
        </p:nvSpPr>
        <p:spPr>
          <a:xfrm>
            <a:off x="2374084" y="2994870"/>
            <a:ext cx="4269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HVALA NA PAŽNJI!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4590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glavnih</a:t>
            </a:r>
            <a:r>
              <a:rPr lang="en-US" dirty="0"/>
              <a:t> </a:t>
            </a:r>
            <a:r>
              <a:rPr lang="en-US" dirty="0" err="1"/>
              <a:t>funkcionalnih</a:t>
            </a:r>
            <a:r>
              <a:rPr lang="en-US" dirty="0"/>
              <a:t> </a:t>
            </a:r>
            <a:r>
              <a:rPr lang="en-US" dirty="0" err="1"/>
              <a:t>zahtjeva</a:t>
            </a:r>
            <a:endParaRPr lang="en-US" dirty="0"/>
          </a:p>
          <a:p>
            <a:r>
              <a:rPr lang="en-US" dirty="0" err="1"/>
              <a:t>Nefunkcionalni</a:t>
            </a:r>
            <a:r>
              <a:rPr lang="en-US" dirty="0"/>
              <a:t> </a:t>
            </a:r>
            <a:r>
              <a:rPr lang="en-US" dirty="0" err="1"/>
              <a:t>zahtjevi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zahtjevi</a:t>
            </a:r>
            <a:r>
              <a:rPr lang="en-US" dirty="0"/>
              <a:t> </a:t>
            </a:r>
            <a:r>
              <a:rPr lang="en-US" dirty="0" err="1"/>
              <a:t>domene</a:t>
            </a:r>
            <a:r>
              <a:rPr lang="en-US" dirty="0"/>
              <a:t> </a:t>
            </a:r>
            <a:r>
              <a:rPr lang="en-US" dirty="0" err="1"/>
              <a:t>primjene</a:t>
            </a:r>
            <a:endParaRPr lang="hr-HR" dirty="0"/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  <a:p>
            <a:r>
              <a:rPr lang="hr-HR" dirty="0"/>
              <a:t>Organizacija rada </a:t>
            </a:r>
            <a:endParaRPr lang="en-US" dirty="0"/>
          </a:p>
          <a:p>
            <a:r>
              <a:rPr lang="en-US" dirty="0" err="1"/>
              <a:t>Tijek</a:t>
            </a:r>
            <a:r>
              <a:rPr lang="en-US" dirty="0"/>
              <a:t> </a:t>
            </a:r>
            <a:r>
              <a:rPr lang="en-US" dirty="0" err="1"/>
              <a:t>rada</a:t>
            </a:r>
            <a:endParaRPr lang="hr-HR" dirty="0"/>
          </a:p>
          <a:p>
            <a:r>
              <a:rPr lang="en-US" dirty="0" err="1"/>
              <a:t>Naučene</a:t>
            </a:r>
            <a:r>
              <a:rPr lang="en-US" dirty="0"/>
              <a:t> </a:t>
            </a:r>
            <a:r>
              <a:rPr lang="en-US" dirty="0" err="1"/>
              <a:t>lekcije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pPr lvl="1"/>
            <a:r>
              <a:rPr lang="en-US" dirty="0" err="1"/>
              <a:t>učenje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alata</a:t>
            </a:r>
            <a:endParaRPr lang="en-US" dirty="0"/>
          </a:p>
          <a:p>
            <a:pPr lvl="1"/>
            <a:r>
              <a:rPr lang="en-US" dirty="0" err="1"/>
              <a:t>upoznavanje</a:t>
            </a:r>
            <a:r>
              <a:rPr lang="en-US" dirty="0"/>
              <a:t> s </a:t>
            </a:r>
            <a:r>
              <a:rPr lang="en-US" dirty="0" err="1"/>
              <a:t>radom</a:t>
            </a:r>
            <a:r>
              <a:rPr lang="en-US" dirty="0"/>
              <a:t> Web </a:t>
            </a:r>
            <a:r>
              <a:rPr lang="en-US" dirty="0" err="1"/>
              <a:t>aplikacija</a:t>
            </a:r>
            <a:endParaRPr lang="en-US" dirty="0"/>
          </a:p>
          <a:p>
            <a:pPr lvl="1"/>
            <a:r>
              <a:rPr lang="en-US" dirty="0" err="1"/>
              <a:t>upoznavanje</a:t>
            </a:r>
            <a:r>
              <a:rPr lang="en-US" dirty="0"/>
              <a:t> s </a:t>
            </a:r>
            <a:r>
              <a:rPr lang="en-US" dirty="0" err="1"/>
              <a:t>radom</a:t>
            </a:r>
            <a:r>
              <a:rPr lang="en-US" dirty="0"/>
              <a:t> </a:t>
            </a:r>
            <a:r>
              <a:rPr lang="en-US" dirty="0" err="1"/>
              <a:t>izrade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en-US" dirty="0"/>
          </a:p>
          <a:p>
            <a:pPr lvl="1"/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sustava</a:t>
            </a:r>
            <a:r>
              <a:rPr lang="en-US" dirty="0"/>
              <a:t> do </a:t>
            </a:r>
            <a:r>
              <a:rPr lang="en-US" dirty="0" err="1"/>
              <a:t>mjere</a:t>
            </a:r>
            <a:r>
              <a:rPr lang="en-US" dirty="0"/>
              <a:t> da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svidjeti</a:t>
            </a:r>
            <a:r>
              <a:rPr lang="en-US" dirty="0"/>
              <a:t>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investirati</a:t>
            </a:r>
            <a:r>
              <a:rPr lang="en-US" dirty="0"/>
              <a:t> u to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sz="1800" dirty="0"/>
              <a:t>Na </a:t>
            </a:r>
            <a:r>
              <a:rPr lang="en-US" sz="1800" dirty="0" err="1"/>
              <a:t>tržištu</a:t>
            </a:r>
            <a:r>
              <a:rPr lang="en-US" sz="1800" dirty="0"/>
              <a:t> </a:t>
            </a:r>
            <a:r>
              <a:rPr lang="en-US" sz="1800" dirty="0" err="1"/>
              <a:t>svakako</a:t>
            </a:r>
            <a:r>
              <a:rPr lang="en-US" sz="1800" dirty="0"/>
              <a:t> </a:t>
            </a:r>
            <a:r>
              <a:rPr lang="en-US" sz="1800" dirty="0" err="1"/>
              <a:t>postoje</a:t>
            </a:r>
            <a:r>
              <a:rPr lang="en-US" sz="1800" dirty="0"/>
              <a:t> </a:t>
            </a:r>
            <a:r>
              <a:rPr lang="en-US" sz="1800" dirty="0" err="1"/>
              <a:t>slični</a:t>
            </a:r>
            <a:r>
              <a:rPr lang="en-US" sz="1800" dirty="0"/>
              <a:t> </a:t>
            </a:r>
            <a:r>
              <a:rPr lang="en-US" sz="1800" dirty="0" err="1"/>
              <a:t>programski</a:t>
            </a:r>
            <a:r>
              <a:rPr lang="en-US" sz="1800" dirty="0"/>
              <a:t> </a:t>
            </a:r>
            <a:r>
              <a:rPr lang="en-US" sz="1800" dirty="0" err="1"/>
              <a:t>proizvodi</a:t>
            </a:r>
            <a:r>
              <a:rPr lang="en-US" sz="1800" dirty="0"/>
              <a:t>, </a:t>
            </a:r>
            <a:r>
              <a:rPr lang="en-US" sz="1800" dirty="0" err="1"/>
              <a:t>poput</a:t>
            </a:r>
            <a:r>
              <a:rPr lang="en-US" sz="1800" dirty="0"/>
              <a:t> </a:t>
            </a:r>
            <a:r>
              <a:rPr lang="en-US" sz="1800" dirty="0" err="1"/>
              <a:t>raznih</a:t>
            </a:r>
            <a:r>
              <a:rPr lang="en-US" sz="1800" dirty="0"/>
              <a:t> Web </a:t>
            </a:r>
            <a:r>
              <a:rPr lang="en-US" sz="1800" dirty="0" err="1"/>
              <a:t>aplikacija</a:t>
            </a:r>
            <a:r>
              <a:rPr lang="en-US" sz="1800" dirty="0"/>
              <a:t> </a:t>
            </a:r>
            <a:r>
              <a:rPr lang="en-US" sz="1800" dirty="0" err="1"/>
              <a:t>lokalnih</a:t>
            </a:r>
            <a:r>
              <a:rPr lang="en-US" sz="1800" dirty="0"/>
              <a:t> </a:t>
            </a:r>
            <a:r>
              <a:rPr lang="en-US" sz="1800" dirty="0" err="1"/>
              <a:t>pizzerija</a:t>
            </a:r>
            <a:r>
              <a:rPr lang="en-US" sz="1800" dirty="0"/>
              <a:t> u </a:t>
            </a:r>
            <a:r>
              <a:rPr lang="en-US" sz="1800" dirty="0" err="1"/>
              <a:t>svakom</a:t>
            </a:r>
            <a:r>
              <a:rPr lang="en-US" sz="1800" dirty="0"/>
              <a:t> </a:t>
            </a:r>
            <a:r>
              <a:rPr lang="en-US" sz="1800" dirty="0" err="1"/>
              <a:t>gradu</a:t>
            </a:r>
            <a:r>
              <a:rPr lang="en-US" sz="1800" dirty="0"/>
              <a:t>,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naručivanje</a:t>
            </a:r>
            <a:r>
              <a:rPr lang="en-US" sz="1800" dirty="0"/>
              <a:t> </a:t>
            </a:r>
            <a:r>
              <a:rPr lang="en-US" sz="1800" dirty="0" err="1"/>
              <a:t>hrane</a:t>
            </a:r>
            <a:r>
              <a:rPr lang="en-US" sz="1800" dirty="0"/>
              <a:t> u </a:t>
            </a:r>
            <a:r>
              <a:rPr lang="en-US" sz="1800" dirty="0" err="1"/>
              <a:t>koje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uključene</a:t>
            </a:r>
            <a:r>
              <a:rPr lang="en-US" sz="1800" dirty="0"/>
              <a:t> </a:t>
            </a:r>
            <a:r>
              <a:rPr lang="en-US" sz="1800" dirty="0" err="1"/>
              <a:t>razne</a:t>
            </a:r>
            <a:r>
              <a:rPr lang="en-US" sz="1800" dirty="0"/>
              <a:t> </a:t>
            </a:r>
            <a:r>
              <a:rPr lang="en-US" sz="1800" dirty="0" err="1"/>
              <a:t>pizzerije</a:t>
            </a:r>
            <a:r>
              <a:rPr lang="en-US" sz="1800" dirty="0"/>
              <a:t>, fast </a:t>
            </a:r>
            <a:r>
              <a:rPr lang="en-US" sz="1800" dirty="0" err="1"/>
              <a:t>foodovi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restorani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Pauza.hr)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naš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spada</a:t>
            </a:r>
            <a:r>
              <a:rPr lang="en-US" dirty="0"/>
              <a:t> u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en-US" dirty="0"/>
          </a:p>
          <a:p>
            <a:pPr lvl="1"/>
            <a:r>
              <a:rPr lang="en-US" dirty="0" err="1"/>
              <a:t>nastojali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autentičniju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takve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uzoru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njih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glavnih</a:t>
            </a:r>
            <a:r>
              <a:rPr lang="en-US" dirty="0"/>
              <a:t> </a:t>
            </a:r>
            <a:r>
              <a:rPr lang="en-US" dirty="0" err="1"/>
              <a:t>funkcionalnih</a:t>
            </a:r>
            <a:r>
              <a:rPr lang="en-US" dirty="0"/>
              <a:t> </a:t>
            </a:r>
            <a:r>
              <a:rPr lang="en-US" dirty="0" err="1"/>
              <a:t>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galerije</a:t>
            </a:r>
            <a:r>
              <a:rPr lang="en-US" dirty="0"/>
              <a:t>,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neprijavljene</a:t>
            </a:r>
            <a:r>
              <a:rPr lang="en-US" dirty="0"/>
              <a:t> </a:t>
            </a:r>
            <a:r>
              <a:rPr lang="en-US" dirty="0" err="1"/>
              <a:t>korisnike</a:t>
            </a:r>
            <a:endParaRPr lang="en-US" dirty="0"/>
          </a:p>
          <a:p>
            <a:pPr algn="just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prijava</a:t>
            </a:r>
            <a:r>
              <a:rPr lang="en-US" dirty="0"/>
              <a:t> u </a:t>
            </a:r>
            <a:r>
              <a:rPr lang="en-US" dirty="0" err="1"/>
              <a:t>sustav</a:t>
            </a:r>
            <a:r>
              <a:rPr lang="en-US" dirty="0"/>
              <a:t> (</a:t>
            </a:r>
            <a:r>
              <a:rPr lang="en-US" dirty="0" err="1"/>
              <a:t>kupci</a:t>
            </a:r>
            <a:r>
              <a:rPr lang="en-US" dirty="0"/>
              <a:t>, </a:t>
            </a:r>
            <a:r>
              <a:rPr lang="en-US" dirty="0" err="1"/>
              <a:t>zaposlenici</a:t>
            </a:r>
            <a:r>
              <a:rPr lang="en-US" dirty="0"/>
              <a:t>, </a:t>
            </a:r>
            <a:r>
              <a:rPr lang="en-US" dirty="0" err="1"/>
              <a:t>administratori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kupca</a:t>
            </a:r>
            <a:endParaRPr lang="en-US" dirty="0"/>
          </a:p>
          <a:p>
            <a:pPr lvl="1" algn="just"/>
            <a:r>
              <a:rPr lang="en-US" dirty="0" err="1"/>
              <a:t>naručivanje</a:t>
            </a:r>
            <a:r>
              <a:rPr lang="en-US" dirty="0"/>
              <a:t> pizza</a:t>
            </a:r>
          </a:p>
          <a:p>
            <a:pPr lvl="1" algn="just"/>
            <a:r>
              <a:rPr lang="en-US" dirty="0" err="1"/>
              <a:t>ocjenjivanje</a:t>
            </a:r>
            <a:r>
              <a:rPr lang="en-US" dirty="0"/>
              <a:t> pizza</a:t>
            </a:r>
          </a:p>
          <a:p>
            <a:pPr lvl="1" algn="just"/>
            <a:r>
              <a:rPr lang="en-US" dirty="0" err="1"/>
              <a:t>uređivanje</a:t>
            </a:r>
            <a:r>
              <a:rPr lang="en-US" dirty="0"/>
              <a:t> </a:t>
            </a:r>
            <a:r>
              <a:rPr lang="en-US" dirty="0" err="1"/>
              <a:t>profila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dostavu</a:t>
            </a:r>
            <a:endParaRPr lang="en-US" dirty="0"/>
          </a:p>
          <a:p>
            <a:pPr lvl="1" algn="just"/>
            <a:r>
              <a:rPr lang="en-US" dirty="0" err="1"/>
              <a:t>ostvarivanje</a:t>
            </a:r>
            <a:r>
              <a:rPr lang="en-US" dirty="0"/>
              <a:t> </a:t>
            </a:r>
            <a:r>
              <a:rPr lang="en-US" dirty="0" err="1"/>
              <a:t>popusta</a:t>
            </a:r>
            <a:endParaRPr lang="en-US" dirty="0"/>
          </a:p>
          <a:p>
            <a:pPr algn="just"/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zaposlenika</a:t>
            </a:r>
            <a:endParaRPr lang="en-US" dirty="0"/>
          </a:p>
          <a:p>
            <a:pPr lvl="1" algn="just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fazama</a:t>
            </a:r>
            <a:r>
              <a:rPr lang="en-US" dirty="0"/>
              <a:t> </a:t>
            </a:r>
            <a:r>
              <a:rPr lang="en-US" dirty="0" err="1"/>
              <a:t>dostave</a:t>
            </a:r>
            <a:r>
              <a:rPr lang="en-US" dirty="0"/>
              <a:t> </a:t>
            </a:r>
            <a:r>
              <a:rPr lang="en-US" dirty="0" err="1"/>
              <a:t>narudžbe</a:t>
            </a:r>
            <a:endParaRPr lang="en-US" dirty="0"/>
          </a:p>
          <a:p>
            <a:pPr lvl="1" algn="just"/>
            <a:r>
              <a:rPr lang="en-US" dirty="0" err="1"/>
              <a:t>blokiranje</a:t>
            </a:r>
            <a:r>
              <a:rPr lang="en-US" dirty="0"/>
              <a:t> </a:t>
            </a:r>
            <a:r>
              <a:rPr lang="en-US" dirty="0" err="1"/>
              <a:t>narudžbi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gužve</a:t>
            </a:r>
            <a:endParaRPr lang="en-US" dirty="0"/>
          </a:p>
          <a:p>
            <a:pPr algn="just"/>
            <a:r>
              <a:rPr lang="en-US" dirty="0" err="1"/>
              <a:t>mogućnosti</a:t>
            </a:r>
            <a:r>
              <a:rPr lang="en-US" dirty="0"/>
              <a:t> administrator</a:t>
            </a:r>
          </a:p>
          <a:p>
            <a:pPr lvl="1" algn="just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pizzama</a:t>
            </a:r>
            <a:r>
              <a:rPr lang="en-US" dirty="0"/>
              <a:t> (</a:t>
            </a:r>
            <a:r>
              <a:rPr lang="en-US" dirty="0" err="1"/>
              <a:t>dodavanje</a:t>
            </a:r>
            <a:r>
              <a:rPr lang="en-US" dirty="0"/>
              <a:t>, </a:t>
            </a:r>
            <a:r>
              <a:rPr lang="en-US" dirty="0" err="1"/>
              <a:t>uređivanje</a:t>
            </a:r>
            <a:r>
              <a:rPr lang="en-US" dirty="0"/>
              <a:t>, </a:t>
            </a:r>
            <a:r>
              <a:rPr lang="en-US" dirty="0" err="1"/>
              <a:t>brisanje</a:t>
            </a:r>
            <a:r>
              <a:rPr lang="en-US" dirty="0"/>
              <a:t>)</a:t>
            </a:r>
          </a:p>
          <a:p>
            <a:pPr lvl="1" algn="just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zaposlenicima</a:t>
            </a:r>
            <a:endParaRPr lang="en-US" dirty="0"/>
          </a:p>
          <a:p>
            <a:pPr lvl="1" algn="just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popustima</a:t>
            </a:r>
            <a:endParaRPr lang="en-US" dirty="0"/>
          </a:p>
          <a:p>
            <a:pPr lvl="1" algn="just"/>
            <a:r>
              <a:rPr lang="en-US" dirty="0" err="1"/>
              <a:t>pregledavanje</a:t>
            </a:r>
            <a:r>
              <a:rPr lang="en-US" dirty="0"/>
              <a:t> </a:t>
            </a:r>
            <a:r>
              <a:rPr lang="en-US" dirty="0" err="1"/>
              <a:t>izvještaja</a:t>
            </a:r>
            <a:r>
              <a:rPr lang="en-US" dirty="0"/>
              <a:t> </a:t>
            </a:r>
            <a:r>
              <a:rPr lang="en-US" dirty="0" err="1"/>
              <a:t>pizzerije</a:t>
            </a:r>
            <a:r>
              <a:rPr lang="en-US" dirty="0"/>
              <a:t> o </a:t>
            </a:r>
            <a:r>
              <a:rPr lang="en-US" dirty="0" err="1"/>
              <a:t>narudžbama</a:t>
            </a:r>
            <a:endParaRPr lang="en-US" dirty="0"/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sz="2800" dirty="0" err="1"/>
              <a:t>Nefunkcionalni</a:t>
            </a:r>
            <a:r>
              <a:rPr lang="en-US" sz="2800" dirty="0"/>
              <a:t> </a:t>
            </a:r>
            <a:r>
              <a:rPr lang="en-US" sz="2800" dirty="0" err="1"/>
              <a:t>zahtjevi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zahtjevi</a:t>
            </a:r>
            <a:r>
              <a:rPr lang="en-US" sz="2800" dirty="0"/>
              <a:t> </a:t>
            </a:r>
            <a:r>
              <a:rPr lang="en-US" sz="2800" dirty="0" err="1"/>
              <a:t>domene</a:t>
            </a:r>
            <a:r>
              <a:rPr lang="en-US" sz="2800" dirty="0"/>
              <a:t> </a:t>
            </a:r>
            <a:r>
              <a:rPr lang="en-US" sz="2800" dirty="0" err="1"/>
              <a:t>primjene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Nefunkcionalni</a:t>
            </a:r>
            <a:r>
              <a:rPr lang="en-US" dirty="0"/>
              <a:t> </a:t>
            </a:r>
            <a:r>
              <a:rPr lang="en-US" dirty="0" err="1"/>
              <a:t>zahtjevi</a:t>
            </a:r>
            <a:endParaRPr lang="en-US" dirty="0"/>
          </a:p>
          <a:p>
            <a:pPr lvl="1"/>
            <a:r>
              <a:rPr lang="en-US" dirty="0" err="1"/>
              <a:t>sustav</a:t>
            </a:r>
            <a:r>
              <a:rPr lang="en-US" dirty="0"/>
              <a:t> mora </a:t>
            </a:r>
            <a:r>
              <a:rPr lang="en-US" dirty="0" err="1"/>
              <a:t>podržati</a:t>
            </a:r>
            <a:r>
              <a:rPr lang="en-US" dirty="0"/>
              <a:t> </a:t>
            </a:r>
            <a:r>
              <a:rPr lang="en-US" dirty="0" err="1"/>
              <a:t>korištenje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u </a:t>
            </a:r>
            <a:r>
              <a:rPr lang="en-US" dirty="0" err="1"/>
              <a:t>stvarnom</a:t>
            </a:r>
            <a:r>
              <a:rPr lang="en-US" dirty="0"/>
              <a:t> </a:t>
            </a:r>
            <a:r>
              <a:rPr lang="en-US" dirty="0" err="1"/>
              <a:t>sustavu</a:t>
            </a:r>
            <a:endParaRPr lang="en-US" dirty="0"/>
          </a:p>
          <a:p>
            <a:pPr lvl="1"/>
            <a:r>
              <a:rPr lang="en-US" dirty="0" err="1"/>
              <a:t>aplikacija</a:t>
            </a:r>
            <a:r>
              <a:rPr lang="en-US" dirty="0"/>
              <a:t> mora </a:t>
            </a:r>
            <a:r>
              <a:rPr lang="en-US" dirty="0" err="1"/>
              <a:t>podržavati</a:t>
            </a:r>
            <a:r>
              <a:rPr lang="en-US" dirty="0"/>
              <a:t> </a:t>
            </a:r>
            <a:r>
              <a:rPr lang="en-US" dirty="0" err="1"/>
              <a:t>hrvatske</a:t>
            </a:r>
            <a:r>
              <a:rPr lang="en-US" dirty="0"/>
              <a:t> </a:t>
            </a:r>
            <a:r>
              <a:rPr lang="en-US" dirty="0" err="1"/>
              <a:t>dijakritike</a:t>
            </a:r>
            <a:endParaRPr lang="en-US" dirty="0"/>
          </a:p>
          <a:p>
            <a:pPr lvl="1"/>
            <a:r>
              <a:rPr lang="en-US" dirty="0" err="1"/>
              <a:t>korisnički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pojedinog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ne </a:t>
            </a:r>
            <a:r>
              <a:rPr lang="en-US" dirty="0" err="1"/>
              <a:t>smiju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vidljivi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korisnicima</a:t>
            </a:r>
            <a:endParaRPr lang="en-US" dirty="0"/>
          </a:p>
          <a:p>
            <a:pPr lvl="1"/>
            <a:r>
              <a:rPr lang="en-US" dirty="0" err="1"/>
              <a:t>osigurati</a:t>
            </a:r>
            <a:r>
              <a:rPr lang="en-US" dirty="0"/>
              <a:t> da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registraciju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mora </a:t>
            </a:r>
            <a:r>
              <a:rPr lang="en-US" dirty="0" err="1"/>
              <a:t>unijeti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prezime</a:t>
            </a:r>
            <a:r>
              <a:rPr lang="en-US" dirty="0"/>
              <a:t>, e-mail,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lozinku</a:t>
            </a:r>
            <a:r>
              <a:rPr lang="en-US" dirty="0"/>
              <a:t>,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adresu</a:t>
            </a:r>
            <a:endParaRPr lang="en-US" dirty="0"/>
          </a:p>
          <a:p>
            <a:pPr lvl="1"/>
            <a:r>
              <a:rPr lang="en-US" dirty="0" err="1"/>
              <a:t>izvještaji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administratora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dohvatiti</a:t>
            </a:r>
            <a:r>
              <a:rPr lang="en-US" dirty="0"/>
              <a:t> u XLS </a:t>
            </a:r>
            <a:r>
              <a:rPr lang="en-US" dirty="0" err="1"/>
              <a:t>i</a:t>
            </a:r>
            <a:r>
              <a:rPr lang="en-US" dirty="0"/>
              <a:t> PDF </a:t>
            </a:r>
            <a:r>
              <a:rPr lang="en-US" dirty="0" err="1"/>
              <a:t>formatu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Zahtjevi</a:t>
            </a:r>
            <a:r>
              <a:rPr lang="en-US" dirty="0"/>
              <a:t> </a:t>
            </a:r>
            <a:r>
              <a:rPr lang="en-US" dirty="0" err="1"/>
              <a:t>domene</a:t>
            </a:r>
            <a:r>
              <a:rPr lang="en-US" dirty="0"/>
              <a:t> </a:t>
            </a:r>
            <a:r>
              <a:rPr lang="en-US" dirty="0" err="1"/>
              <a:t>primjene</a:t>
            </a:r>
            <a:endParaRPr lang="en-US" dirty="0"/>
          </a:p>
          <a:p>
            <a:pPr lvl="1"/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narudžbe</a:t>
            </a:r>
            <a:r>
              <a:rPr lang="en-US" dirty="0"/>
              <a:t> </a:t>
            </a:r>
            <a:r>
              <a:rPr lang="en-US" dirty="0" err="1"/>
              <a:t>trebalo</a:t>
            </a:r>
            <a:r>
              <a:rPr lang="en-US" dirty="0"/>
              <a:t> bi se </a:t>
            </a:r>
            <a:r>
              <a:rPr lang="en-US" dirty="0" err="1"/>
              <a:t>osvježiti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aplikaciji</a:t>
            </a:r>
            <a:r>
              <a:rPr lang="en-US" dirty="0"/>
              <a:t> u </a:t>
            </a:r>
            <a:r>
              <a:rPr lang="en-US" dirty="0" err="1"/>
              <a:t>stvarnom</a:t>
            </a:r>
            <a:r>
              <a:rPr lang="en-US" dirty="0"/>
              <a:t> </a:t>
            </a:r>
            <a:r>
              <a:rPr lang="en-US" dirty="0" err="1"/>
              <a:t>vremenu</a:t>
            </a:r>
            <a:endParaRPr lang="en-US" dirty="0"/>
          </a:p>
          <a:p>
            <a:pPr lvl="1"/>
            <a:r>
              <a:rPr lang="en-US" dirty="0" err="1"/>
              <a:t>blokiranje</a:t>
            </a:r>
            <a:r>
              <a:rPr lang="en-US" dirty="0"/>
              <a:t> </a:t>
            </a:r>
            <a:r>
              <a:rPr lang="en-US" dirty="0" err="1"/>
              <a:t>narudžbi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zaposlenika</a:t>
            </a:r>
            <a:r>
              <a:rPr lang="en-US" dirty="0"/>
              <a:t> </a:t>
            </a:r>
            <a:r>
              <a:rPr lang="en-US" dirty="0" err="1"/>
              <a:t>trebale</a:t>
            </a:r>
            <a:r>
              <a:rPr lang="en-US" dirty="0"/>
              <a:t> bi </a:t>
            </a:r>
            <a:r>
              <a:rPr lang="en-US" dirty="0" err="1"/>
              <a:t>utjecati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odmah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078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  <a:endParaRPr lang="en-US" dirty="0"/>
          </a:p>
          <a:p>
            <a:pPr lvl="1"/>
            <a:r>
              <a:rPr lang="en-US" dirty="0" err="1"/>
              <a:t>Astah</a:t>
            </a:r>
            <a:r>
              <a:rPr lang="en-US" dirty="0"/>
              <a:t> Community –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crtanje</a:t>
            </a:r>
            <a:r>
              <a:rPr lang="en-US" dirty="0"/>
              <a:t> UML </a:t>
            </a:r>
            <a:r>
              <a:rPr lang="en-US" dirty="0" err="1"/>
              <a:t>dijagrama</a:t>
            </a:r>
            <a:endParaRPr lang="en-US" dirty="0"/>
          </a:p>
          <a:p>
            <a:pPr lvl="1"/>
            <a:r>
              <a:rPr lang="en-US" dirty="0"/>
              <a:t>Apache Tomcat – </a:t>
            </a:r>
            <a:r>
              <a:rPr lang="en-US" dirty="0" err="1"/>
              <a:t>poslužitelj</a:t>
            </a:r>
            <a:endParaRPr lang="en-US" dirty="0"/>
          </a:p>
          <a:p>
            <a:pPr lvl="1"/>
            <a:r>
              <a:rPr lang="en-US" dirty="0" err="1"/>
              <a:t>Gitlab</a:t>
            </a:r>
            <a:r>
              <a:rPr lang="en-US" dirty="0"/>
              <a:t> – Version Control</a:t>
            </a:r>
          </a:p>
          <a:p>
            <a:pPr lvl="1"/>
            <a:endParaRPr lang="hr-HR" dirty="0"/>
          </a:p>
          <a:p>
            <a:r>
              <a:rPr lang="hr-HR" dirty="0"/>
              <a:t>Korišteni programski jezici i tehnologije</a:t>
            </a:r>
            <a:endParaRPr lang="en-US" dirty="0"/>
          </a:p>
          <a:p>
            <a:pPr lvl="1"/>
            <a:r>
              <a:rPr lang="en-US" dirty="0"/>
              <a:t>Spring Framework (Spring Boot) – backend </a:t>
            </a:r>
            <a:r>
              <a:rPr lang="en-US" dirty="0" err="1"/>
              <a:t>dio</a:t>
            </a:r>
            <a:endParaRPr lang="en-US" dirty="0"/>
          </a:p>
          <a:p>
            <a:pPr lvl="1"/>
            <a:r>
              <a:rPr lang="en-US" dirty="0"/>
              <a:t>Angular 4 – frontend </a:t>
            </a:r>
            <a:r>
              <a:rPr lang="en-US" dirty="0" err="1"/>
              <a:t>dio</a:t>
            </a:r>
            <a:endParaRPr lang="en-US" dirty="0"/>
          </a:p>
          <a:p>
            <a:pPr lvl="1"/>
            <a:r>
              <a:rPr lang="en-US" dirty="0"/>
              <a:t>PostgreSQL –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/>
              <a:t>Hibernate ORM – </a:t>
            </a:r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u </a:t>
            </a:r>
            <a:r>
              <a:rPr lang="en-US" dirty="0" err="1"/>
              <a:t>relacije</a:t>
            </a:r>
            <a:endParaRPr lang="en-US" dirty="0"/>
          </a:p>
          <a:p>
            <a:pPr lvl="1"/>
            <a:r>
              <a:rPr lang="en-US" dirty="0"/>
              <a:t>JSON – </a:t>
            </a:r>
            <a:r>
              <a:rPr lang="en-US" dirty="0" err="1"/>
              <a:t>prijenos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HTTP </a:t>
            </a:r>
            <a:r>
              <a:rPr lang="en-US" dirty="0" err="1"/>
              <a:t>zahtjevima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  <a:p>
            <a:pPr lvl="1"/>
            <a:r>
              <a:rPr lang="en-US" dirty="0"/>
              <a:t>REST </a:t>
            </a:r>
            <a:r>
              <a:rPr lang="en-US" dirty="0" err="1"/>
              <a:t>sloj</a:t>
            </a:r>
            <a:r>
              <a:rPr lang="en-US" dirty="0"/>
              <a:t> (HTTP </a:t>
            </a:r>
            <a:r>
              <a:rPr lang="en-US" dirty="0" err="1"/>
              <a:t>zahtjevi</a:t>
            </a:r>
            <a:r>
              <a:rPr lang="en-US" dirty="0"/>
              <a:t> – GET, POST, PUT, DELETE, </a:t>
            </a:r>
            <a:r>
              <a:rPr lang="en-US" dirty="0" err="1"/>
              <a:t>komunikacija</a:t>
            </a:r>
            <a:r>
              <a:rPr lang="en-US" dirty="0"/>
              <a:t> s </a:t>
            </a:r>
            <a:r>
              <a:rPr lang="en-US" dirty="0" err="1"/>
              <a:t>frontendom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Service/Business </a:t>
            </a:r>
            <a:r>
              <a:rPr lang="en-US" dirty="0" err="1"/>
              <a:t>sloj</a:t>
            </a:r>
            <a:r>
              <a:rPr lang="en-US" dirty="0"/>
              <a:t> –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manipulacija</a:t>
            </a:r>
            <a:r>
              <a:rPr lang="en-US" dirty="0"/>
              <a:t> </a:t>
            </a:r>
            <a:r>
              <a:rPr lang="en-US" dirty="0" err="1"/>
              <a:t>objektima</a:t>
            </a:r>
            <a:endParaRPr lang="en-US" dirty="0"/>
          </a:p>
          <a:p>
            <a:pPr lvl="1"/>
            <a:r>
              <a:rPr lang="en-US" dirty="0"/>
              <a:t>Repository/DAO </a:t>
            </a:r>
            <a:r>
              <a:rPr lang="en-US" dirty="0" err="1"/>
              <a:t>sloj</a:t>
            </a:r>
            <a:r>
              <a:rPr lang="en-US" dirty="0"/>
              <a:t> – </a:t>
            </a:r>
            <a:r>
              <a:rPr lang="en-US" dirty="0" err="1"/>
              <a:t>komunikacija</a:t>
            </a:r>
            <a:r>
              <a:rPr lang="en-US" dirty="0"/>
              <a:t> s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spremanje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  <a:p>
            <a:pPr lvl="1"/>
            <a:r>
              <a:rPr lang="en-US" dirty="0" err="1"/>
              <a:t>Modeli</a:t>
            </a:r>
            <a:r>
              <a:rPr lang="en-US" dirty="0"/>
              <a:t> – </a:t>
            </a:r>
            <a:r>
              <a:rPr lang="en-US" dirty="0" err="1"/>
              <a:t>reprezentacija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  <a:p>
            <a:r>
              <a:rPr lang="en-US" dirty="0"/>
              <a:t>Angular</a:t>
            </a:r>
          </a:p>
          <a:p>
            <a:pPr lvl="1"/>
            <a:r>
              <a:rPr lang="en-US" dirty="0" err="1"/>
              <a:t>servisi</a:t>
            </a:r>
            <a:r>
              <a:rPr lang="en-US" dirty="0"/>
              <a:t> – </a:t>
            </a:r>
            <a:r>
              <a:rPr lang="en-US" dirty="0" err="1"/>
              <a:t>komunikacija</a:t>
            </a:r>
            <a:r>
              <a:rPr lang="en-US" dirty="0"/>
              <a:t> s </a:t>
            </a:r>
            <a:r>
              <a:rPr lang="en-US" dirty="0" err="1"/>
              <a:t>backendom</a:t>
            </a:r>
            <a:endParaRPr lang="en-US" dirty="0"/>
          </a:p>
          <a:p>
            <a:pPr lvl="1"/>
            <a:r>
              <a:rPr lang="en-US" dirty="0" err="1"/>
              <a:t>komponente</a:t>
            </a:r>
            <a:r>
              <a:rPr lang="en-US" dirty="0"/>
              <a:t> – </a:t>
            </a:r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omogućavanje</a:t>
            </a:r>
            <a:r>
              <a:rPr lang="en-US" dirty="0"/>
              <a:t> </a:t>
            </a:r>
            <a:r>
              <a:rPr lang="en-US" dirty="0" err="1"/>
              <a:t>prikaza</a:t>
            </a:r>
            <a:r>
              <a:rPr lang="en-US" dirty="0"/>
              <a:t> “</a:t>
            </a:r>
            <a:r>
              <a:rPr lang="en-US" dirty="0" err="1"/>
              <a:t>stvari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modeli</a:t>
            </a:r>
            <a:r>
              <a:rPr lang="en-US" dirty="0"/>
              <a:t> – </a:t>
            </a:r>
            <a:r>
              <a:rPr lang="en-US" dirty="0" err="1"/>
              <a:t>oblikuju</a:t>
            </a:r>
            <a:r>
              <a:rPr lang="en-US" dirty="0"/>
              <a:t> </a:t>
            </a:r>
            <a:r>
              <a:rPr lang="en-US" dirty="0" err="1"/>
              <a:t>podatke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5ECC20-7445-4BAC-ADDC-D5DC1047C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5" y="3584469"/>
            <a:ext cx="5376946" cy="26070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C4E78-13C8-465D-B49A-0DEA616C0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4" y="1018581"/>
            <a:ext cx="4185560" cy="225495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6C561FC-9584-44CE-8978-5D8534B1F176}"/>
              </a:ext>
            </a:extLst>
          </p:cNvPr>
          <p:cNvSpPr/>
          <p:nvPr/>
        </p:nvSpPr>
        <p:spPr bwMode="auto">
          <a:xfrm>
            <a:off x="4806892" y="1047464"/>
            <a:ext cx="1291904" cy="76470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2CD5FC-2741-4C30-9E2D-CA88FA597D5F}"/>
              </a:ext>
            </a:extLst>
          </p:cNvPr>
          <p:cNvCxnSpPr/>
          <p:nvPr/>
        </p:nvCxnSpPr>
        <p:spPr bwMode="auto">
          <a:xfrm flipH="1">
            <a:off x="3875714" y="1711354"/>
            <a:ext cx="1031846" cy="18160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4996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Podjela</a:t>
            </a:r>
            <a:r>
              <a:rPr lang="en-US" dirty="0"/>
              <a:t> </a:t>
            </a:r>
            <a:r>
              <a:rPr lang="en-US" dirty="0" err="1"/>
              <a:t>posla</a:t>
            </a:r>
            <a:endParaRPr lang="en-US" dirty="0"/>
          </a:p>
          <a:p>
            <a:pPr lvl="1"/>
            <a:r>
              <a:rPr lang="en-US" dirty="0" err="1"/>
              <a:t>Pisanje</a:t>
            </a:r>
            <a:r>
              <a:rPr lang="en-US" dirty="0"/>
              <a:t> </a:t>
            </a:r>
            <a:r>
              <a:rPr lang="en-US" dirty="0" err="1"/>
              <a:t>dokumentacije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Svi</a:t>
            </a:r>
            <a:endParaRPr lang="en-US" dirty="0"/>
          </a:p>
          <a:p>
            <a:pPr lvl="1"/>
            <a:r>
              <a:rPr lang="en-US" dirty="0" err="1"/>
              <a:t>Implementacija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Josip </a:t>
            </a:r>
            <a:r>
              <a:rPr lang="en-US" dirty="0" err="1"/>
              <a:t>Mrđen</a:t>
            </a:r>
            <a:r>
              <a:rPr lang="en-US" dirty="0"/>
              <a:t> - backend</a:t>
            </a:r>
          </a:p>
          <a:p>
            <a:pPr lvl="2"/>
            <a:r>
              <a:rPr lang="en-US" dirty="0"/>
              <a:t>Josip </a:t>
            </a:r>
            <a:r>
              <a:rPr lang="en-US" dirty="0" err="1"/>
              <a:t>Torić</a:t>
            </a:r>
            <a:r>
              <a:rPr lang="en-US" dirty="0"/>
              <a:t> - frontend</a:t>
            </a:r>
          </a:p>
          <a:p>
            <a:pPr lvl="1"/>
            <a:r>
              <a:rPr lang="en-US" dirty="0" err="1"/>
              <a:t>Testiranje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Silvija</a:t>
            </a:r>
            <a:r>
              <a:rPr lang="en-US" dirty="0"/>
              <a:t> </a:t>
            </a:r>
            <a:r>
              <a:rPr lang="en-US" dirty="0" err="1"/>
              <a:t>Grgić</a:t>
            </a:r>
            <a:endParaRPr lang="en-US" dirty="0"/>
          </a:p>
          <a:p>
            <a:pPr lvl="2"/>
            <a:r>
              <a:rPr lang="en-US" dirty="0" err="1"/>
              <a:t>Marija</a:t>
            </a:r>
            <a:r>
              <a:rPr lang="en-US" dirty="0"/>
              <a:t> </a:t>
            </a:r>
            <a:r>
              <a:rPr lang="en-US" dirty="0" err="1"/>
              <a:t>Frković</a:t>
            </a:r>
            <a:endParaRPr lang="en-US" dirty="0"/>
          </a:p>
          <a:p>
            <a:pPr lvl="2"/>
            <a:r>
              <a:rPr lang="en-US" dirty="0"/>
              <a:t>Luka </a:t>
            </a:r>
            <a:r>
              <a:rPr lang="en-US" dirty="0" err="1"/>
              <a:t>Kudra</a:t>
            </a:r>
            <a:endParaRPr lang="en-US" dirty="0"/>
          </a:p>
          <a:p>
            <a:pPr lvl="2"/>
            <a:r>
              <a:rPr lang="en-US" dirty="0"/>
              <a:t>Ivan </a:t>
            </a:r>
            <a:r>
              <a:rPr lang="en-US" dirty="0" err="1"/>
              <a:t>Crnomarković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1206</TotalTime>
  <Words>519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Sustav za upravljanje radom pizzerije</vt:lpstr>
      <vt:lpstr>Sadržaj</vt:lpstr>
      <vt:lpstr>Opis zadatka</vt:lpstr>
      <vt:lpstr>Lista glavnih funkcionalnih zahtjeva</vt:lpstr>
      <vt:lpstr>  Nefunkcionalni zahtjevi i zahtjevi domene primjene</vt:lpstr>
      <vt:lpstr>Korišteni alati i tehnologije</vt:lpstr>
      <vt:lpstr>Arhitektura sustava</vt:lpstr>
      <vt:lpstr>Arhitektura sustava</vt:lpstr>
      <vt:lpstr>Organizacija rada</vt:lpstr>
      <vt:lpstr>Tijek rada</vt:lpstr>
      <vt:lpstr>Naučene lekcije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Josip Mrđen</cp:lastModifiedBy>
  <cp:revision>24</cp:revision>
  <dcterms:created xsi:type="dcterms:W3CDTF">2016-01-18T13:10:52Z</dcterms:created>
  <dcterms:modified xsi:type="dcterms:W3CDTF">2018-01-22T11:26:26Z</dcterms:modified>
</cp:coreProperties>
</file>