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Josefin Sans"/>
      <p:regular r:id="rId20"/>
      <p:bold r:id="rId21"/>
      <p:italic r:id="rId22"/>
      <p:boldItalic r:id="rId23"/>
    </p:embeddedFont>
    <p:embeddedFont>
      <p:font typeface="Fira Sans Condensed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20" Type="http://schemas.openxmlformats.org/officeDocument/2006/relationships/font" Target="fonts/JosefinSans-regular.fntdata"/><Relationship Id="rId22" Type="http://schemas.openxmlformats.org/officeDocument/2006/relationships/font" Target="fonts/JosefinSans-italic.fntdata"/><Relationship Id="rId21" Type="http://schemas.openxmlformats.org/officeDocument/2006/relationships/font" Target="fonts/JosefinSans-bold.fntdata"/><Relationship Id="rId24" Type="http://schemas.openxmlformats.org/officeDocument/2006/relationships/font" Target="fonts/FiraSansCondensed-regular.fntdata"/><Relationship Id="rId23" Type="http://schemas.openxmlformats.org/officeDocument/2006/relationships/font" Target="fonts/JosefinSans-boldItalic.fntdata"/><Relationship Id="rId26" Type="http://schemas.openxmlformats.org/officeDocument/2006/relationships/font" Target="fonts/FiraSansCondensed-italic.fntdata"/><Relationship Id="rId25" Type="http://schemas.openxmlformats.org/officeDocument/2006/relationships/font" Target="fonts/FiraSansCondensed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FiraSansCondensed-boldItalic.fntdata"/><Relationship Id="rId29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e37dc28e6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e37dc28e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4a398867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4a398867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ab8d1ca927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ab8d1ca927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4a398867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4a398867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4a398867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4a398867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4a398867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4a398867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4a3988673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24a3988673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e37dc28e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e37dc28e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e37dc28e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e37dc28e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e37dc28e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e37dc28e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315040">
            <a:off x="-236345" y="4475012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 rot="10484934">
            <a:off x="7292455" y="-348495"/>
            <a:ext cx="2087045" cy="98416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hasCustomPrompt="1" type="title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1"/>
          <p:cNvSpPr/>
          <p:nvPr/>
        </p:nvSpPr>
        <p:spPr>
          <a:xfrm flipH="1" rot="10800000">
            <a:off x="2527149" y="4367365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flipH="1" rot="-7520738">
            <a:off x="7812289" y="3760467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 rot="3279262">
            <a:off x="-226292" y="-6916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hasCustomPrompt="1"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hasCustomPrompt="1"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4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hasCustomPrompt="1" type="title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/>
          <p:nvPr>
            <p:ph hasCustomPrompt="1" idx="2" type="title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8" name="Google Shape;198;p14"/>
          <p:cNvSpPr txBox="1"/>
          <p:nvPr>
            <p:ph idx="3" type="subTitle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0" name="Google Shape;200;p14"/>
          <p:cNvSpPr txBox="1"/>
          <p:nvPr>
            <p:ph idx="5" type="subTitle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2" name="Google Shape;202;p14"/>
          <p:cNvSpPr txBox="1"/>
          <p:nvPr>
            <p:ph idx="7" type="subTitle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4" name="Google Shape;204;p14"/>
          <p:cNvSpPr txBox="1"/>
          <p:nvPr>
            <p:ph idx="9" type="subTitle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14" type="subTitle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4"/>
          <p:cNvSpPr txBox="1"/>
          <p:nvPr>
            <p:ph hasCustomPrompt="1" idx="15" type="title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flipH="1" rot="10800000">
            <a:off x="37927" y="43748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 flipH="1" rot="10800000">
            <a:off x="6632383" y="4238575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 txBox="1"/>
          <p:nvPr>
            <p:ph idx="18"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6" name="Google Shape;226;p15"/>
          <p:cNvSpPr txBox="1"/>
          <p:nvPr>
            <p:ph idx="1" type="subTitle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flipH="1" rot="10800000">
            <a:off x="-34948" y="4374909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 flipH="1" rot="9281215">
            <a:off x="6963797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 flipH="1" rot="9280772">
            <a:off x="6019538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rot="9281383">
            <a:off x="6014037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 txBox="1"/>
          <p:nvPr>
            <p:ph type="title"/>
          </p:nvPr>
        </p:nvSpPr>
        <p:spPr>
          <a:xfrm>
            <a:off x="2550000" y="3290249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2250150" y="1355551"/>
            <a:ext cx="4643700" cy="16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8" name="Google Shape;258;p16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 rot="5400000">
            <a:off x="957006" y="600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 rot="5400000">
            <a:off x="8564894" y="484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234781" y="10034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477081" y="140794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 rot="5400000">
            <a:off x="8233156" y="43377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 rot="5400000">
            <a:off x="7390894" y="4558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8911081" y="35576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"/>
          <p:cNvSpPr/>
          <p:nvPr/>
        </p:nvSpPr>
        <p:spPr>
          <a:xfrm rot="5400000">
            <a:off x="7296606" y="5209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17"/>
          <p:cNvSpPr txBox="1"/>
          <p:nvPr>
            <p:ph hasCustomPrompt="1"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/>
          <p:nvPr>
            <p:ph idx="1" type="subTitle"/>
          </p:nvPr>
        </p:nvSpPr>
        <p:spPr>
          <a:xfrm>
            <a:off x="7100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7"/>
          <p:cNvSpPr/>
          <p:nvPr/>
        </p:nvSpPr>
        <p:spPr>
          <a:xfrm rot="10800000">
            <a:off x="3794725" y="3526224"/>
            <a:ext cx="5269500" cy="161730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 flipH="1">
            <a:off x="4079409" y="0"/>
            <a:ext cx="3848746" cy="1015396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4805860" y="0"/>
            <a:ext cx="5606452" cy="138838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898284" y="3305534"/>
            <a:ext cx="4245815" cy="1838051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529737" y="3305400"/>
            <a:ext cx="3614274" cy="1837882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5295901" y="0"/>
            <a:ext cx="3848110" cy="121936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 rot="5400000">
            <a:off x="7269506" y="1055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 rot="5400000">
            <a:off x="5917319" y="9557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6612681" y="90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 rot="5400000">
            <a:off x="5261106" y="321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 flipH="1" rot="-5400000">
            <a:off x="4341681" y="475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5326056" y="4329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 flipH="1" rot="-5400000">
            <a:off x="7106006" y="3674706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9" name="Google Shape;289;p18"/>
          <p:cNvSpPr txBox="1"/>
          <p:nvPr>
            <p:ph hasCustomPrompt="1" idx="2" type="title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/>
          <p:nvPr>
            <p:ph idx="1" type="subTitle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hasCustomPrompt="1" idx="3" type="title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/>
          <p:nvPr>
            <p:ph idx="4" type="subTitle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hasCustomPrompt="1" idx="5" type="title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/>
          <p:nvPr>
            <p:ph idx="6" type="subTitle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/>
          <p:nvPr/>
        </p:nvSpPr>
        <p:spPr>
          <a:xfrm flipH="1" rot="10800000">
            <a:off x="6626826" y="3797502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 flipH="1" rot="10800000">
            <a:off x="6287025" y="4590289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 flipH="1">
            <a:off x="7496815" y="4087142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-249101" y="82083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 flipH="1">
            <a:off x="40728" y="-26426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 flipH="1" rot="10800000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 flipH="1" rot="10800000">
            <a:off x="-299025" y="-6351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 flipH="1" rot="10800000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 flipH="1" rot="10800000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idx="1" type="subTitle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hasCustomPrompt="1" type="title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9"/>
          <p:cNvSpPr txBox="1"/>
          <p:nvPr>
            <p:ph hasCustomPrompt="1" idx="3" type="title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hasCustomPrompt="1" idx="5" type="title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3939631" y="122"/>
            <a:ext cx="5126677" cy="157321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 flipH="1" rot="10800000">
            <a:off x="1272707" y="4105046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307833" y="3723489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 flipH="1" rot="10800000">
            <a:off x="5013468" y="40"/>
            <a:ext cx="4130832" cy="178819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5628780" y="489"/>
            <a:ext cx="3515148" cy="178787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 flipH="1" rot="10800000">
            <a:off x="-10490" y="3895966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 rot="5400000">
            <a:off x="3159444" y="424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 rot="5400000">
            <a:off x="1528331" y="4264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223694" y="4212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 rot="5400000">
            <a:off x="872119" y="36301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6821956" y="789581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 rot="5400000">
            <a:off x="5209844" y="821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7250456" y="1788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4382131" y="1221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2" name="Google Shape;332;p20"/>
          <p:cNvSpPr/>
          <p:nvPr/>
        </p:nvSpPr>
        <p:spPr>
          <a:xfrm flipH="1">
            <a:off x="-141518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 flipH="1" rot="10800000">
            <a:off x="-241297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69791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 flipH="1" rot="10800000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 flipH="1" rot="10800000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 flipH="1" rot="10800000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Google Shape;340;p21"/>
          <p:cNvSpPr/>
          <p:nvPr/>
        </p:nvSpPr>
        <p:spPr>
          <a:xfrm rot="1518785">
            <a:off x="6954573" y="11686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rot="1519228">
            <a:off x="6010314" y="-585860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flipH="1" rot="1518617">
            <a:off x="6004813" y="-50311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 rot="-5400000">
            <a:off x="6589131" y="165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 rot="-5400000">
            <a:off x="8006419" y="3300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 rot="5400000">
            <a:off x="7311056" y="382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 rot="-5400000">
            <a:off x="8597531" y="900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9" name="Google Shape;349;p22"/>
          <p:cNvSpPr/>
          <p:nvPr/>
        </p:nvSpPr>
        <p:spPr>
          <a:xfrm>
            <a:off x="59995" y="104"/>
            <a:ext cx="3198939" cy="98175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 rot="10800000">
            <a:off x="11674" y="-160"/>
            <a:ext cx="2577485" cy="1116125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 flipH="1" rot="10800000">
            <a:off x="11556" y="278"/>
            <a:ext cx="2193727" cy="1115769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 flipH="1" rot="5400000">
            <a:off x="3258931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 flipH="1" rot="5400000">
            <a:off x="1272669" y="444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 flipH="1" rot="5400000">
            <a:off x="376506" y="135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710525" y="1974875"/>
            <a:ext cx="2073600" cy="1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7" name="Google Shape;357;p23"/>
          <p:cNvSpPr/>
          <p:nvPr/>
        </p:nvSpPr>
        <p:spPr>
          <a:xfrm rot="5400000">
            <a:off x="6103527" y="2087160"/>
            <a:ext cx="5127422" cy="9535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 rot="5400000">
            <a:off x="6173920" y="2173333"/>
            <a:ext cx="5143202" cy="79695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 flipH="1" rot="5400000">
            <a:off x="6143644" y="2143144"/>
            <a:ext cx="5143337" cy="85737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8190469" y="29254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 rot="10800000">
            <a:off x="8438581" y="18091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8223019" y="4506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 rot="10800000">
            <a:off x="8093069" y="3575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Google Shape;366;p24"/>
          <p:cNvSpPr/>
          <p:nvPr/>
        </p:nvSpPr>
        <p:spPr>
          <a:xfrm flipH="1" rot="-3280717">
            <a:off x="7781743" y="3792720"/>
            <a:ext cx="2443146" cy="939983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7628681" y="3954489"/>
            <a:ext cx="3153935" cy="1121083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 flipH="1" rot="-4136030">
            <a:off x="7516847" y="3617988"/>
            <a:ext cx="3605675" cy="119468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 rot="1958429">
            <a:off x="8794263" y="2889380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8871845" y="3947370"/>
            <a:ext cx="98364" cy="98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 rot="1958429">
            <a:off x="8441203" y="4487431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7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4" name="Google Shape;374;p25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 rot="5400000">
            <a:off x="8826706" y="1533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 rot="5400000">
            <a:off x="6850244" y="1118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 rot="-5400000">
            <a:off x="8001331" y="71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2" name="Google Shape;382;p26"/>
          <p:cNvSpPr/>
          <p:nvPr/>
        </p:nvSpPr>
        <p:spPr>
          <a:xfrm flipH="1" rot="10800000">
            <a:off x="-1381510" y="2985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 rot="9732937">
            <a:off x="-1662691" y="-41184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 flipH="1" rot="10173584">
            <a:off x="-2452873" y="-34456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 flipH="1" rot="5400000">
            <a:off x="2728806" y="59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 flipH="1" rot="5400000">
            <a:off x="1104144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 flipH="1" rot="5400000">
            <a:off x="306356" y="1001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28128" y="4556975"/>
            <a:ext cx="9115826" cy="6304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 rot="10800000">
            <a:off x="264" y="4660381"/>
            <a:ext cx="9143690" cy="52701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 flipH="1" rot="10800000">
            <a:off x="0" y="4620366"/>
            <a:ext cx="9144078" cy="56703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3" name="Google Shape;393;p27"/>
          <p:cNvSpPr/>
          <p:nvPr/>
        </p:nvSpPr>
        <p:spPr>
          <a:xfrm rot="5400000">
            <a:off x="5105631" y="4538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 rot="5400000">
            <a:off x="2614144" y="4570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 rot="-5400000">
            <a:off x="8149681" y="44399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 rot="5400000">
            <a:off x="171556" y="4654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30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9" name="Google Shape;399;p28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 rot="3639566">
            <a:off x="8848749" y="3810222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 rot="3637394">
            <a:off x="7609045" y="4405221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 rot="-7162606">
            <a:off x="8189482" y="4018840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 rot="3639566">
            <a:off x="6737804" y="4153075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3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8" name="Google Shape;408;p29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 rot="5400000">
            <a:off x="2548406" y="46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 rot="5400000">
            <a:off x="1196219" y="45750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 rot="-5400000">
            <a:off x="1891581" y="4522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3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5" name="Google Shape;415;p30"/>
          <p:cNvSpPr/>
          <p:nvPr/>
        </p:nvSpPr>
        <p:spPr>
          <a:xfrm flipH="1" rot="-5911893">
            <a:off x="-8708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 flipH="1" rot="-515846">
            <a:off x="-2829770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 flipH="1">
            <a:off x="-2852836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 rot="10800000">
            <a:off x="7544677" y="6354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 flipH="1" rot="-9732937">
            <a:off x="6592039" y="-37815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 rot="-10173584">
            <a:off x="7084740" y="-31087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 rot="5400000">
            <a:off x="8509906" y="1003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 rot="5400000">
            <a:off x="6823844" y="121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 rot="-5400000">
            <a:off x="365881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 rot="5400000">
            <a:off x="1715256" y="1801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3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7" name="Google Shape;427;p31"/>
          <p:cNvSpPr/>
          <p:nvPr/>
        </p:nvSpPr>
        <p:spPr>
          <a:xfrm flipH="1" rot="10800000">
            <a:off x="-614789" y="7941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 rot="9367883">
            <a:off x="-881240" y="-32226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 flipH="1" rot="9944222">
            <a:off x="-1417570" y="-278867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 rot="5400000">
            <a:off x="1088106" y="691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 rot="5400000">
            <a:off x="7730244" y="438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 rot="-5400000">
            <a:off x="400881" y="724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 rot="5400000">
            <a:off x="6958806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39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9" name="Google Shape;439;p32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 rot="5400000">
            <a:off x="-693662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 flipH="1" rot="5399497">
            <a:off x="-191814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 rot="5400440">
            <a:off x="-221906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1089719" y="363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478769" y="31162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 rot="10800000">
            <a:off x="625181" y="1410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812319" y="4651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 rot="5400000">
            <a:off x="8776881" y="382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 rot="5400000">
            <a:off x="6958944" y="1889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 rot="-5400000">
            <a:off x="7277406" y="4337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 rot="5400000">
            <a:off x="8513881" y="8568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4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8" name="Google Shape;458;p33"/>
          <p:cNvSpPr/>
          <p:nvPr/>
        </p:nvSpPr>
        <p:spPr>
          <a:xfrm rot="10800000">
            <a:off x="4827336" y="4320028"/>
            <a:ext cx="3936983" cy="1153922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 flipH="1" rot="10800000">
            <a:off x="5609830" y="3895999"/>
            <a:ext cx="5735030" cy="157795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"/>
          <p:cNvSpPr/>
          <p:nvPr/>
        </p:nvSpPr>
        <p:spPr>
          <a:xfrm rot="10800000">
            <a:off x="6110409" y="4087929"/>
            <a:ext cx="3937105" cy="1386022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 rot="3210522">
            <a:off x="8828071" y="3601255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 rot="3212945">
            <a:off x="7223745" y="4593605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 rot="-7587055">
            <a:off x="7969056" y="4201692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 rot="3210522">
            <a:off x="5603511" y="4603257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45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7" name="Google Shape;467;p34"/>
          <p:cNvSpPr/>
          <p:nvPr/>
        </p:nvSpPr>
        <p:spPr>
          <a:xfrm>
            <a:off x="-175093" y="-11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 flipH="1">
            <a:off x="-2755633" y="-11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-1458290" y="-11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/>
          <p:cNvSpPr/>
          <p:nvPr/>
        </p:nvSpPr>
        <p:spPr>
          <a:xfrm flipH="1" rot="5400000">
            <a:off x="4202856" y="124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 flipH="1" rot="5400000">
            <a:off x="902469" y="801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 flipH="1" rot="-5400000">
            <a:off x="1597831" y="854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 flipH="1" rot="5400000">
            <a:off x="246256" y="1371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USTOM_47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6" name="Google Shape;476;p35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 rot="3043967">
            <a:off x="8461110" y="3707189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 rot="3041162">
            <a:off x="7337669" y="4513351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 rot="-7758838">
            <a:off x="7842708" y="4032580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 rot="3043967">
            <a:off x="6441045" y="4409310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48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36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 rot="5400000">
            <a:off x="3391556" y="48975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 rot="-5400000">
            <a:off x="1730281" y="4340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 rot="5400000">
            <a:off x="628131" y="3448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 rot="10800000">
            <a:off x="7575354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 flipH="1" rot="-9367883">
            <a:off x="713109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 rot="-9944222">
            <a:off x="7216014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5" name="Google Shape;495;p37"/>
          <p:cNvSpPr/>
          <p:nvPr/>
        </p:nvSpPr>
        <p:spPr>
          <a:xfrm rot="5400000">
            <a:off x="8853656" y="8192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 rot="5400000">
            <a:off x="7501469" y="7192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 rot="-5400000">
            <a:off x="8196831" y="6666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 rot="5400000">
            <a:off x="6845256" y="844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40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 flipH="1" rot="10800000">
            <a:off x="-913868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 rot="9367883">
            <a:off x="-1180318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/>
          <p:nvPr/>
        </p:nvSpPr>
        <p:spPr>
          <a:xfrm flipH="1" rot="9944222">
            <a:off x="-1716649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8"/>
          <p:cNvSpPr txBox="1"/>
          <p:nvPr>
            <p:ph type="title"/>
          </p:nvPr>
        </p:nvSpPr>
        <p:spPr>
          <a:xfrm>
            <a:off x="718675" y="1076025"/>
            <a:ext cx="37827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504" name="Google Shape;504;p38"/>
          <p:cNvSpPr/>
          <p:nvPr/>
        </p:nvSpPr>
        <p:spPr>
          <a:xfrm>
            <a:off x="-1041647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"/>
          <p:cNvSpPr/>
          <p:nvPr/>
        </p:nvSpPr>
        <p:spPr>
          <a:xfrm flipH="1" rot="1067063">
            <a:off x="-1322829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 rot="626416">
            <a:off x="-2113010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 rot="5400000">
            <a:off x="393556" y="3945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 rot="5400000">
            <a:off x="827744" y="435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 rot="-5400000">
            <a:off x="1266956" y="43673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 rot="5400000">
            <a:off x="110881" y="805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43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idx="1" type="subTitle"/>
          </p:nvPr>
        </p:nvSpPr>
        <p:spPr>
          <a:xfrm>
            <a:off x="1262692" y="2915250"/>
            <a:ext cx="28776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39"/>
          <p:cNvSpPr txBox="1"/>
          <p:nvPr>
            <p:ph hasCustomPrompt="1" type="title"/>
          </p:nvPr>
        </p:nvSpPr>
        <p:spPr>
          <a:xfrm>
            <a:off x="1262643" y="1614000"/>
            <a:ext cx="28776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4" name="Google Shape;514;p39"/>
          <p:cNvSpPr/>
          <p:nvPr/>
        </p:nvSpPr>
        <p:spPr>
          <a:xfrm rot="-9281215">
            <a:off x="-38626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 rot="-9280772">
            <a:off x="-649223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 flipH="1" rot="-9281383">
            <a:off x="-1125488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 rot="5400000">
            <a:off x="1614606" y="6706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 rot="5400000">
            <a:off x="1071344" y="42445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/>
          <p:nvPr/>
        </p:nvSpPr>
        <p:spPr>
          <a:xfrm rot="-5400000">
            <a:off x="957781" y="517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 rot="5400000">
            <a:off x="415131" y="3609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/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6" name="Google Shape;526;p40"/>
          <p:cNvSpPr txBox="1"/>
          <p:nvPr>
            <p:ph idx="1" type="subTitle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7" name="Google Shape;527;p40"/>
          <p:cNvSpPr txBox="1"/>
          <p:nvPr>
            <p:ph idx="2" type="subTitle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8" name="Google Shape;528;p40"/>
          <p:cNvSpPr txBox="1"/>
          <p:nvPr>
            <p:ph idx="3" type="subTitle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9" name="Google Shape;529;p40"/>
          <p:cNvSpPr txBox="1"/>
          <p:nvPr>
            <p:ph idx="4" type="subTitle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0" name="Google Shape;530;p40"/>
          <p:cNvSpPr/>
          <p:nvPr/>
        </p:nvSpPr>
        <p:spPr>
          <a:xfrm flipH="1" rot="-10350985">
            <a:off x="6450155" y="-124771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0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0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0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168769" y="-99365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 flipH="1" rot="10800000">
            <a:off x="7678176" y="-210266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562292" y="-173408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0"/>
          <p:cNvSpPr/>
          <p:nvPr/>
        </p:nvSpPr>
        <p:spPr>
          <a:xfrm flipH="1">
            <a:off x="-353582" y="-148002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402608" y="-258904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flipH="1" rot="10800000">
            <a:off x="6276637" y="4026301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8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>
            <p:ph idx="1" type="subTitle"/>
          </p:nvPr>
        </p:nvSpPr>
        <p:spPr>
          <a:xfrm>
            <a:off x="4658775" y="344180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41"/>
          <p:cNvSpPr txBox="1"/>
          <p:nvPr>
            <p:ph idx="2" type="subTitle"/>
          </p:nvPr>
        </p:nvSpPr>
        <p:spPr>
          <a:xfrm>
            <a:off x="2397771" y="140025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41"/>
          <p:cNvSpPr txBox="1"/>
          <p:nvPr>
            <p:ph type="title"/>
          </p:nvPr>
        </p:nvSpPr>
        <p:spPr>
          <a:xfrm>
            <a:off x="4658771" y="280610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8" name="Google Shape;548;p41"/>
          <p:cNvSpPr txBox="1"/>
          <p:nvPr>
            <p:ph idx="3" type="title"/>
          </p:nvPr>
        </p:nvSpPr>
        <p:spPr>
          <a:xfrm>
            <a:off x="2397771" y="76455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9" name="Google Shape;549;p41"/>
          <p:cNvSpPr/>
          <p:nvPr/>
        </p:nvSpPr>
        <p:spPr>
          <a:xfrm>
            <a:off x="485275" y="3859450"/>
            <a:ext cx="3336529" cy="1283560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1"/>
          <p:cNvSpPr/>
          <p:nvPr/>
        </p:nvSpPr>
        <p:spPr>
          <a:xfrm flipH="1" rot="1432232">
            <a:off x="-470789" y="4165605"/>
            <a:ext cx="4306753" cy="1531081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1"/>
          <p:cNvSpPr/>
          <p:nvPr/>
        </p:nvSpPr>
        <p:spPr>
          <a:xfrm rot="5772258">
            <a:off x="7200936" y="-653045"/>
            <a:ext cx="2023504" cy="19351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1"/>
          <p:cNvSpPr/>
          <p:nvPr/>
        </p:nvSpPr>
        <p:spPr>
          <a:xfrm rot="707044">
            <a:off x="5289054" y="-380400"/>
            <a:ext cx="4307387" cy="1170580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5289100" y="-380553"/>
            <a:ext cx="4306711" cy="128365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1"/>
          <p:cNvSpPr/>
          <p:nvPr/>
        </p:nvSpPr>
        <p:spPr>
          <a:xfrm rot="855605">
            <a:off x="-610970" y="4000688"/>
            <a:ext cx="4923475" cy="1631508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1"/>
          <p:cNvSpPr/>
          <p:nvPr/>
        </p:nvSpPr>
        <p:spPr>
          <a:xfrm rot="5400000">
            <a:off x="2493669" y="40945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141481" y="39944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1836844" y="3941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 rot="5400000">
            <a:off x="485269" y="33596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7169406" y="964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 rot="5400000">
            <a:off x="5817219" y="8647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6512581" y="8121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"/>
          <p:cNvSpPr/>
          <p:nvPr/>
        </p:nvSpPr>
        <p:spPr>
          <a:xfrm rot="5400000">
            <a:off x="5161006" y="229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5" name="Google Shape;565;p42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/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43"/>
          <p:cNvSpPr txBox="1"/>
          <p:nvPr>
            <p:ph idx="3" type="subTitle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5" name="Google Shape;585;p43"/>
          <p:cNvSpPr txBox="1"/>
          <p:nvPr>
            <p:ph idx="4" type="subTitle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43"/>
          <p:cNvSpPr txBox="1"/>
          <p:nvPr>
            <p:ph idx="5" type="subTitle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7" name="Google Shape;587;p43"/>
          <p:cNvSpPr txBox="1"/>
          <p:nvPr>
            <p:ph idx="6" type="subTitle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43"/>
          <p:cNvSpPr txBox="1"/>
          <p:nvPr>
            <p:ph idx="7" type="subTitle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9" name="Google Shape;589;p43"/>
          <p:cNvSpPr txBox="1"/>
          <p:nvPr>
            <p:ph idx="8" type="subTitle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43"/>
          <p:cNvSpPr txBox="1"/>
          <p:nvPr>
            <p:ph idx="9" type="subTitle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1" name="Google Shape;591;p43"/>
          <p:cNvSpPr txBox="1"/>
          <p:nvPr>
            <p:ph idx="13" type="subTitle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43"/>
          <p:cNvSpPr txBox="1"/>
          <p:nvPr>
            <p:ph idx="14" type="subTitle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3" name="Google Shape;593;p43"/>
          <p:cNvSpPr txBox="1"/>
          <p:nvPr>
            <p:ph idx="15" type="subTitle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43"/>
          <p:cNvSpPr/>
          <p:nvPr/>
        </p:nvSpPr>
        <p:spPr>
          <a:xfrm>
            <a:off x="5587299" y="-2095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3"/>
          <p:cNvSpPr/>
          <p:nvPr/>
        </p:nvSpPr>
        <p:spPr>
          <a:xfrm flipH="1" rot="10800000">
            <a:off x="6906325" y="-5251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7901589" y="-9730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3"/>
          <p:cNvSpPr/>
          <p:nvPr/>
        </p:nvSpPr>
        <p:spPr>
          <a:xfrm flipH="1">
            <a:off x="-3333926" y="-2107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42195" y="-5263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 flipH="1" rot="3279262">
            <a:off x="-162965" y="-9742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 flipH="1" rot="10800000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 flipH="1" rot="10800000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 flipH="1" rot="10800000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 flipH="1" rot="10800000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0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/>
          <p:nvPr/>
        </p:nvSpPr>
        <p:spPr>
          <a:xfrm flipH="1" rot="-5400000">
            <a:off x="7394663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4"/>
          <p:cNvSpPr/>
          <p:nvPr/>
        </p:nvSpPr>
        <p:spPr>
          <a:xfrm rot="-5399497">
            <a:off x="654705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4"/>
          <p:cNvSpPr/>
          <p:nvPr/>
        </p:nvSpPr>
        <p:spPr>
          <a:xfrm flipH="1" rot="-5400440">
            <a:off x="620160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4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4"/>
          <p:cNvSpPr txBox="1"/>
          <p:nvPr>
            <p:ph idx="3" type="subTitle"/>
          </p:nvPr>
        </p:nvSpPr>
        <p:spPr>
          <a:xfrm>
            <a:off x="8120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5" name="Google Shape;615;p44"/>
          <p:cNvSpPr txBox="1"/>
          <p:nvPr>
            <p:ph idx="4" type="subTitle"/>
          </p:nvPr>
        </p:nvSpPr>
        <p:spPr>
          <a:xfrm>
            <a:off x="10940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4"/>
          <p:cNvSpPr txBox="1"/>
          <p:nvPr>
            <p:ph idx="5" type="subTitle"/>
          </p:nvPr>
        </p:nvSpPr>
        <p:spPr>
          <a:xfrm>
            <a:off x="3328941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7" name="Google Shape;617;p44"/>
          <p:cNvSpPr txBox="1"/>
          <p:nvPr>
            <p:ph idx="6" type="subTitle"/>
          </p:nvPr>
        </p:nvSpPr>
        <p:spPr>
          <a:xfrm>
            <a:off x="3610941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4"/>
          <p:cNvSpPr txBox="1"/>
          <p:nvPr>
            <p:ph idx="7" type="subTitle"/>
          </p:nvPr>
        </p:nvSpPr>
        <p:spPr>
          <a:xfrm>
            <a:off x="812063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9" name="Google Shape;619;p44"/>
          <p:cNvSpPr txBox="1"/>
          <p:nvPr>
            <p:ph idx="8" type="subTitle"/>
          </p:nvPr>
        </p:nvSpPr>
        <p:spPr>
          <a:xfrm>
            <a:off x="1094063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4"/>
          <p:cNvSpPr txBox="1"/>
          <p:nvPr>
            <p:ph idx="9" type="subTitle"/>
          </p:nvPr>
        </p:nvSpPr>
        <p:spPr>
          <a:xfrm>
            <a:off x="58458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1" name="Google Shape;621;p44"/>
          <p:cNvSpPr txBox="1"/>
          <p:nvPr>
            <p:ph idx="13" type="subTitle"/>
          </p:nvPr>
        </p:nvSpPr>
        <p:spPr>
          <a:xfrm>
            <a:off x="61278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44"/>
          <p:cNvSpPr txBox="1"/>
          <p:nvPr>
            <p:ph idx="14" type="subTitle"/>
          </p:nvPr>
        </p:nvSpPr>
        <p:spPr>
          <a:xfrm>
            <a:off x="5845816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3" name="Google Shape;623;p44"/>
          <p:cNvSpPr txBox="1"/>
          <p:nvPr>
            <p:ph idx="15" type="subTitle"/>
          </p:nvPr>
        </p:nvSpPr>
        <p:spPr>
          <a:xfrm>
            <a:off x="6127816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4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5" name="Google Shape;625;p44"/>
          <p:cNvSpPr/>
          <p:nvPr/>
        </p:nvSpPr>
        <p:spPr>
          <a:xfrm>
            <a:off x="8351719" y="1688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4"/>
          <p:cNvSpPr/>
          <p:nvPr/>
        </p:nvSpPr>
        <p:spPr>
          <a:xfrm>
            <a:off x="8364481" y="48082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4"/>
          <p:cNvSpPr/>
          <p:nvPr/>
        </p:nvSpPr>
        <p:spPr>
          <a:xfrm rot="10800000">
            <a:off x="8515231" y="14905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4"/>
          <p:cNvSpPr/>
          <p:nvPr/>
        </p:nvSpPr>
        <p:spPr>
          <a:xfrm>
            <a:off x="7940944" y="29972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4"/>
          <p:cNvSpPr/>
          <p:nvPr/>
        </p:nvSpPr>
        <p:spPr>
          <a:xfrm rot="5400000">
            <a:off x="-1539825" y="1069929"/>
            <a:ext cx="3336529" cy="605972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4"/>
          <p:cNvSpPr/>
          <p:nvPr/>
        </p:nvSpPr>
        <p:spPr>
          <a:xfrm flipH="1" rot="6392579">
            <a:off x="-2086596" y="339210"/>
            <a:ext cx="4108425" cy="112552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4"/>
          <p:cNvSpPr/>
          <p:nvPr/>
        </p:nvSpPr>
        <p:spPr>
          <a:xfrm rot="5980549">
            <a:off x="-2375690" y="502831"/>
            <a:ext cx="4840630" cy="113463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4"/>
          <p:cNvSpPr/>
          <p:nvPr/>
        </p:nvSpPr>
        <p:spPr>
          <a:xfrm rot="10800000">
            <a:off x="115388" y="209797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4"/>
          <p:cNvSpPr/>
          <p:nvPr/>
        </p:nvSpPr>
        <p:spPr>
          <a:xfrm rot="10800000">
            <a:off x="361275" y="42206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4"/>
          <p:cNvSpPr/>
          <p:nvPr/>
        </p:nvSpPr>
        <p:spPr>
          <a:xfrm>
            <a:off x="333025" y="144100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4"/>
          <p:cNvSpPr/>
          <p:nvPr/>
        </p:nvSpPr>
        <p:spPr>
          <a:xfrm rot="10800000">
            <a:off x="1593613" y="-33062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9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/>
          <p:nvPr>
            <p:ph type="title"/>
          </p:nvPr>
        </p:nvSpPr>
        <p:spPr>
          <a:xfrm>
            <a:off x="1098938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38" name="Google Shape;638;p45"/>
          <p:cNvSpPr txBox="1"/>
          <p:nvPr>
            <p:ph idx="1" type="subTitle"/>
          </p:nvPr>
        </p:nvSpPr>
        <p:spPr>
          <a:xfrm>
            <a:off x="1098938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9" name="Google Shape;639;p45"/>
          <p:cNvSpPr txBox="1"/>
          <p:nvPr>
            <p:ph idx="2" type="title"/>
          </p:nvPr>
        </p:nvSpPr>
        <p:spPr>
          <a:xfrm>
            <a:off x="6001463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0" name="Google Shape;640;p45"/>
          <p:cNvSpPr txBox="1"/>
          <p:nvPr>
            <p:ph idx="3" type="subTitle"/>
          </p:nvPr>
        </p:nvSpPr>
        <p:spPr>
          <a:xfrm>
            <a:off x="6001463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1" name="Google Shape;641;p45"/>
          <p:cNvSpPr txBox="1"/>
          <p:nvPr>
            <p:ph idx="4" type="title"/>
          </p:nvPr>
        </p:nvSpPr>
        <p:spPr>
          <a:xfrm>
            <a:off x="1120238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2" name="Google Shape;642;p45"/>
          <p:cNvSpPr txBox="1"/>
          <p:nvPr>
            <p:ph idx="5" type="subTitle"/>
          </p:nvPr>
        </p:nvSpPr>
        <p:spPr>
          <a:xfrm>
            <a:off x="1120238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3" name="Google Shape;643;p45"/>
          <p:cNvSpPr txBox="1"/>
          <p:nvPr>
            <p:ph idx="6" type="title"/>
          </p:nvPr>
        </p:nvSpPr>
        <p:spPr>
          <a:xfrm>
            <a:off x="6022763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4" name="Google Shape;644;p45"/>
          <p:cNvSpPr txBox="1"/>
          <p:nvPr>
            <p:ph idx="7" type="subTitle"/>
          </p:nvPr>
        </p:nvSpPr>
        <p:spPr>
          <a:xfrm>
            <a:off x="6022763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5" name="Google Shape;645;p45"/>
          <p:cNvSpPr txBox="1"/>
          <p:nvPr>
            <p:ph idx="8" type="title"/>
          </p:nvPr>
        </p:nvSpPr>
        <p:spPr>
          <a:xfrm>
            <a:off x="3550200" y="23300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6" name="Google Shape;646;p45"/>
          <p:cNvSpPr txBox="1"/>
          <p:nvPr>
            <p:ph idx="9" type="subTitle"/>
          </p:nvPr>
        </p:nvSpPr>
        <p:spPr>
          <a:xfrm>
            <a:off x="3550200" y="26472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7" name="Google Shape;647;p45"/>
          <p:cNvSpPr/>
          <p:nvPr/>
        </p:nvSpPr>
        <p:spPr>
          <a:xfrm flipH="1" rot="-1518785">
            <a:off x="108221" y="-1363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5"/>
          <p:cNvSpPr/>
          <p:nvPr/>
        </p:nvSpPr>
        <p:spPr>
          <a:xfrm flipH="1" rot="-1519228">
            <a:off x="-502377" y="-7163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5"/>
          <p:cNvSpPr/>
          <p:nvPr/>
        </p:nvSpPr>
        <p:spPr>
          <a:xfrm rot="-1518617">
            <a:off x="-978642" y="-63361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5"/>
          <p:cNvSpPr/>
          <p:nvPr/>
        </p:nvSpPr>
        <p:spPr>
          <a:xfrm>
            <a:off x="-727683" y="410540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5"/>
          <p:cNvSpPr/>
          <p:nvPr/>
        </p:nvSpPr>
        <p:spPr>
          <a:xfrm flipH="1" rot="1432117">
            <a:off x="-994133" y="4325918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5"/>
          <p:cNvSpPr/>
          <p:nvPr/>
        </p:nvSpPr>
        <p:spPr>
          <a:xfrm rot="855778">
            <a:off x="-1530463" y="4208916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5"/>
          <p:cNvSpPr txBox="1"/>
          <p:nvPr>
            <p:ph idx="13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4" name="Google Shape;654;p45"/>
          <p:cNvSpPr/>
          <p:nvPr/>
        </p:nvSpPr>
        <p:spPr>
          <a:xfrm rot="5400000">
            <a:off x="2668844" y="152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"/>
          <p:cNvSpPr/>
          <p:nvPr/>
        </p:nvSpPr>
        <p:spPr>
          <a:xfrm rot="5400000">
            <a:off x="1006581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5"/>
          <p:cNvSpPr/>
          <p:nvPr/>
        </p:nvSpPr>
        <p:spPr>
          <a:xfrm rot="-5400000">
            <a:off x="2012019" y="-1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5"/>
          <p:cNvSpPr/>
          <p:nvPr/>
        </p:nvSpPr>
        <p:spPr>
          <a:xfrm rot="5400000">
            <a:off x="350369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3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0" name="Google Shape;660;p46"/>
          <p:cNvSpPr txBox="1"/>
          <p:nvPr>
            <p:ph idx="2" type="title"/>
          </p:nvPr>
        </p:nvSpPr>
        <p:spPr>
          <a:xfrm>
            <a:off x="9908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1" name="Google Shape;661;p46"/>
          <p:cNvSpPr txBox="1"/>
          <p:nvPr>
            <p:ph idx="1" type="subTitle"/>
          </p:nvPr>
        </p:nvSpPr>
        <p:spPr>
          <a:xfrm>
            <a:off x="9908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46"/>
          <p:cNvSpPr txBox="1"/>
          <p:nvPr>
            <p:ph idx="3" type="title"/>
          </p:nvPr>
        </p:nvSpPr>
        <p:spPr>
          <a:xfrm>
            <a:off x="2272775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3" name="Google Shape;663;p46"/>
          <p:cNvSpPr txBox="1"/>
          <p:nvPr>
            <p:ph idx="4" type="subTitle"/>
          </p:nvPr>
        </p:nvSpPr>
        <p:spPr>
          <a:xfrm>
            <a:off x="2272775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46"/>
          <p:cNvSpPr txBox="1"/>
          <p:nvPr>
            <p:ph idx="5" type="title"/>
          </p:nvPr>
        </p:nvSpPr>
        <p:spPr>
          <a:xfrm>
            <a:off x="611852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5" name="Google Shape;665;p46"/>
          <p:cNvSpPr txBox="1"/>
          <p:nvPr>
            <p:ph idx="6" type="subTitle"/>
          </p:nvPr>
        </p:nvSpPr>
        <p:spPr>
          <a:xfrm>
            <a:off x="611852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46"/>
          <p:cNvSpPr txBox="1"/>
          <p:nvPr>
            <p:ph idx="7" type="title"/>
          </p:nvPr>
        </p:nvSpPr>
        <p:spPr>
          <a:xfrm>
            <a:off x="4836600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7" name="Google Shape;667;p46"/>
          <p:cNvSpPr txBox="1"/>
          <p:nvPr>
            <p:ph idx="8" type="subTitle"/>
          </p:nvPr>
        </p:nvSpPr>
        <p:spPr>
          <a:xfrm>
            <a:off x="4836600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46"/>
          <p:cNvSpPr txBox="1"/>
          <p:nvPr>
            <p:ph idx="9" type="title"/>
          </p:nvPr>
        </p:nvSpPr>
        <p:spPr>
          <a:xfrm>
            <a:off x="35546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9" name="Google Shape;669;p46"/>
          <p:cNvSpPr txBox="1"/>
          <p:nvPr>
            <p:ph idx="13" type="subTitle"/>
          </p:nvPr>
        </p:nvSpPr>
        <p:spPr>
          <a:xfrm>
            <a:off x="35546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46"/>
          <p:cNvSpPr/>
          <p:nvPr/>
        </p:nvSpPr>
        <p:spPr>
          <a:xfrm>
            <a:off x="-614789" y="4059903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6"/>
          <p:cNvSpPr/>
          <p:nvPr/>
        </p:nvSpPr>
        <p:spPr>
          <a:xfrm flipH="1" rot="1432117">
            <a:off x="-881240" y="4280420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6"/>
          <p:cNvSpPr/>
          <p:nvPr/>
        </p:nvSpPr>
        <p:spPr>
          <a:xfrm rot="855778">
            <a:off x="-1417570" y="4163418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 flipH="1" rot="5027361">
            <a:off x="8598824" y="4042096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6"/>
          <p:cNvSpPr/>
          <p:nvPr/>
        </p:nvSpPr>
        <p:spPr>
          <a:xfrm flipH="1" rot="10093095">
            <a:off x="7020027" y="4448297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6"/>
          <p:cNvSpPr/>
          <p:nvPr/>
        </p:nvSpPr>
        <p:spPr>
          <a:xfrm flipH="1" rot="10800000">
            <a:off x="7020070" y="4354984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6"/>
          <p:cNvSpPr/>
          <p:nvPr/>
        </p:nvSpPr>
        <p:spPr>
          <a:xfrm rot="5400000">
            <a:off x="8594081" y="4247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6"/>
          <p:cNvSpPr/>
          <p:nvPr/>
        </p:nvSpPr>
        <p:spPr>
          <a:xfrm rot="5400000">
            <a:off x="810844" y="4323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6"/>
          <p:cNvSpPr/>
          <p:nvPr/>
        </p:nvSpPr>
        <p:spPr>
          <a:xfrm rot="-5400000">
            <a:off x="7937256" y="4095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6"/>
          <p:cNvSpPr/>
          <p:nvPr/>
        </p:nvSpPr>
        <p:spPr>
          <a:xfrm rot="5400000">
            <a:off x="154631" y="36889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/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47"/>
          <p:cNvSpPr txBox="1"/>
          <p:nvPr>
            <p:ph idx="1" type="subTitle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3" name="Google Shape;683;p47"/>
          <p:cNvSpPr txBox="1"/>
          <p:nvPr>
            <p:ph idx="2" type="subTitle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47"/>
          <p:cNvSpPr txBox="1"/>
          <p:nvPr>
            <p:ph idx="3" type="subTitle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5" name="Google Shape;685;p47"/>
          <p:cNvSpPr txBox="1"/>
          <p:nvPr>
            <p:ph idx="4" type="subTitle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47"/>
          <p:cNvSpPr txBox="1"/>
          <p:nvPr>
            <p:ph idx="5" type="subTitle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7" name="Google Shape;687;p47"/>
          <p:cNvSpPr txBox="1"/>
          <p:nvPr>
            <p:ph idx="6" type="subTitle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47"/>
          <p:cNvSpPr txBox="1"/>
          <p:nvPr>
            <p:ph idx="7" type="subTitle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9" name="Google Shape;689;p47"/>
          <p:cNvSpPr txBox="1"/>
          <p:nvPr>
            <p:ph idx="8" type="subTitle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47"/>
          <p:cNvSpPr/>
          <p:nvPr/>
        </p:nvSpPr>
        <p:spPr>
          <a:xfrm flipH="1" rot="-5400000">
            <a:off x="-3096997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7"/>
          <p:cNvSpPr/>
          <p:nvPr/>
        </p:nvSpPr>
        <p:spPr>
          <a:xfrm rot="5400000">
            <a:off x="-1921300" y="309843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7"/>
          <p:cNvSpPr/>
          <p:nvPr/>
        </p:nvSpPr>
        <p:spPr>
          <a:xfrm flipH="1" rot="147">
            <a:off x="-401896" y="3180097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7"/>
          <p:cNvSpPr/>
          <p:nvPr/>
        </p:nvSpPr>
        <p:spPr>
          <a:xfrm flipH="1" rot="-5400000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7"/>
          <p:cNvSpPr/>
          <p:nvPr/>
        </p:nvSpPr>
        <p:spPr>
          <a:xfrm flipH="1" rot="-5400000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7"/>
          <p:cNvSpPr/>
          <p:nvPr/>
        </p:nvSpPr>
        <p:spPr>
          <a:xfrm flipH="1" rot="-5400000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 flipH="1" rot="5400000">
            <a:off x="5330692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 rot="-5400000">
            <a:off x="6773240" y="98835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7"/>
          <p:cNvSpPr/>
          <p:nvPr/>
        </p:nvSpPr>
        <p:spPr>
          <a:xfrm flipH="1" rot="-10799853">
            <a:off x="8120822" y="-9700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"/>
          <p:cNvSpPr/>
          <p:nvPr/>
        </p:nvSpPr>
        <p:spPr>
          <a:xfrm flipH="1" rot="5400000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7"/>
          <p:cNvSpPr/>
          <p:nvPr/>
        </p:nvSpPr>
        <p:spPr>
          <a:xfrm flipH="1" rot="5400000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7"/>
          <p:cNvSpPr/>
          <p:nvPr/>
        </p:nvSpPr>
        <p:spPr>
          <a:xfrm flipH="1" rot="5400000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7"/>
          <p:cNvSpPr/>
          <p:nvPr/>
        </p:nvSpPr>
        <p:spPr>
          <a:xfrm flipH="1" rot="5400000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7"/>
          <p:cNvSpPr/>
          <p:nvPr/>
        </p:nvSpPr>
        <p:spPr>
          <a:xfrm flipH="1" rot="-5400000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06" name="Google Shape;706;p48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48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8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8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8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8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8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305871" y="43938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402459" y="43010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8"/>
          <p:cNvSpPr/>
          <p:nvPr/>
        </p:nvSpPr>
        <p:spPr>
          <a:xfrm>
            <a:off x="-272112" y="41566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8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8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8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8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8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/>
          <p:nvPr>
            <p:ph type="title"/>
          </p:nvPr>
        </p:nvSpPr>
        <p:spPr>
          <a:xfrm flipH="1">
            <a:off x="1031425" y="1334306"/>
            <a:ext cx="32010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3" name="Google Shape;723;p49"/>
          <p:cNvSpPr txBox="1"/>
          <p:nvPr>
            <p:ph idx="1" type="subTitle"/>
          </p:nvPr>
        </p:nvSpPr>
        <p:spPr>
          <a:xfrm flipH="1">
            <a:off x="1212018" y="2794294"/>
            <a:ext cx="30204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49"/>
          <p:cNvSpPr/>
          <p:nvPr/>
        </p:nvSpPr>
        <p:spPr>
          <a:xfrm>
            <a:off x="0" y="0"/>
            <a:ext cx="444900" cy="4449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9"/>
          <p:cNvSpPr/>
          <p:nvPr/>
        </p:nvSpPr>
        <p:spPr>
          <a:xfrm rot="-9281215">
            <a:off x="165301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9"/>
          <p:cNvSpPr/>
          <p:nvPr/>
        </p:nvSpPr>
        <p:spPr>
          <a:xfrm rot="-9280772">
            <a:off x="-445297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9"/>
          <p:cNvSpPr/>
          <p:nvPr/>
        </p:nvSpPr>
        <p:spPr>
          <a:xfrm flipH="1" rot="-9281383">
            <a:off x="-921562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9"/>
          <p:cNvSpPr/>
          <p:nvPr/>
        </p:nvSpPr>
        <p:spPr>
          <a:xfrm flipH="1" rot="10800000">
            <a:off x="-670603" y="7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9"/>
          <p:cNvSpPr/>
          <p:nvPr/>
        </p:nvSpPr>
        <p:spPr>
          <a:xfrm rot="9367883">
            <a:off x="-937053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9"/>
          <p:cNvSpPr/>
          <p:nvPr/>
        </p:nvSpPr>
        <p:spPr>
          <a:xfrm rot="-1518617">
            <a:off x="-992817" y="-87026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9"/>
          <p:cNvSpPr/>
          <p:nvPr/>
        </p:nvSpPr>
        <p:spPr>
          <a:xfrm rot="5400000">
            <a:off x="1221931" y="975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9"/>
          <p:cNvSpPr/>
          <p:nvPr/>
        </p:nvSpPr>
        <p:spPr>
          <a:xfrm rot="5400000">
            <a:off x="2202194" y="4596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9"/>
          <p:cNvSpPr/>
          <p:nvPr/>
        </p:nvSpPr>
        <p:spPr>
          <a:xfrm rot="-5400000">
            <a:off x="565106" y="822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9"/>
          <p:cNvSpPr/>
          <p:nvPr/>
        </p:nvSpPr>
        <p:spPr>
          <a:xfrm rot="5400000">
            <a:off x="1545981" y="3961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/>
          <p:nvPr>
            <p:ph type="title"/>
          </p:nvPr>
        </p:nvSpPr>
        <p:spPr>
          <a:xfrm>
            <a:off x="4253800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37" name="Google Shape;737;p50"/>
          <p:cNvSpPr txBox="1"/>
          <p:nvPr>
            <p:ph idx="1" type="subTitle"/>
          </p:nvPr>
        </p:nvSpPr>
        <p:spPr>
          <a:xfrm>
            <a:off x="5186112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50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0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0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0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0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0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0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0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0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0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50" name="Google Shape;750;p51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51"/>
          <p:cNvSpPr/>
          <p:nvPr/>
        </p:nvSpPr>
        <p:spPr>
          <a:xfrm flipH="1" rot="-5911893">
            <a:off x="3125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1"/>
          <p:cNvSpPr/>
          <p:nvPr/>
        </p:nvSpPr>
        <p:spPr>
          <a:xfrm flipH="1" rot="-515846">
            <a:off x="-399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1"/>
          <p:cNvSpPr/>
          <p:nvPr/>
        </p:nvSpPr>
        <p:spPr>
          <a:xfrm flipH="1">
            <a:off x="-423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-275372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1"/>
          <p:cNvSpPr/>
          <p:nvPr/>
        </p:nvSpPr>
        <p:spPr>
          <a:xfrm flipH="1" rot="1067063">
            <a:off x="-556554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1"/>
          <p:cNvSpPr/>
          <p:nvPr/>
        </p:nvSpPr>
        <p:spPr>
          <a:xfrm rot="626416">
            <a:off x="-1346735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1"/>
          <p:cNvSpPr/>
          <p:nvPr/>
        </p:nvSpPr>
        <p:spPr>
          <a:xfrm rot="5400000">
            <a:off x="2074869" y="43515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1"/>
          <p:cNvSpPr/>
          <p:nvPr/>
        </p:nvSpPr>
        <p:spPr>
          <a:xfrm rot="1364436">
            <a:off x="2082771" y="538417"/>
            <a:ext cx="98562" cy="988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1"/>
          <p:cNvSpPr/>
          <p:nvPr/>
        </p:nvSpPr>
        <p:spPr>
          <a:xfrm rot="-5400000">
            <a:off x="1418044" y="4198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1"/>
          <p:cNvSpPr/>
          <p:nvPr/>
        </p:nvSpPr>
        <p:spPr>
          <a:xfrm rot="1359618">
            <a:off x="1253917" y="848767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2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3" name="Google Shape;763;p52"/>
          <p:cNvSpPr txBox="1"/>
          <p:nvPr>
            <p:ph idx="1" type="subTitle"/>
          </p:nvPr>
        </p:nvSpPr>
        <p:spPr>
          <a:xfrm>
            <a:off x="5134925" y="1772525"/>
            <a:ext cx="32250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764" name="Google Shape;764;p52"/>
          <p:cNvSpPr/>
          <p:nvPr/>
        </p:nvSpPr>
        <p:spPr>
          <a:xfrm flipH="1" rot="10800000">
            <a:off x="-394184" y="-4756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2"/>
          <p:cNvSpPr/>
          <p:nvPr/>
        </p:nvSpPr>
        <p:spPr>
          <a:xfrm rot="9367883">
            <a:off x="-660634" y="-44923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2"/>
          <p:cNvSpPr/>
          <p:nvPr/>
        </p:nvSpPr>
        <p:spPr>
          <a:xfrm flipH="1" rot="9944222">
            <a:off x="-1196964" y="-40583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2"/>
          <p:cNvSpPr/>
          <p:nvPr/>
        </p:nvSpPr>
        <p:spPr>
          <a:xfrm rot="3327864">
            <a:off x="2723221" y="251912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2"/>
          <p:cNvSpPr/>
          <p:nvPr/>
        </p:nvSpPr>
        <p:spPr>
          <a:xfrm rot="3326249">
            <a:off x="1540673" y="961357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2"/>
          <p:cNvSpPr/>
          <p:nvPr/>
        </p:nvSpPr>
        <p:spPr>
          <a:xfrm rot="-7473751">
            <a:off x="2083361" y="523229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2"/>
          <p:cNvSpPr/>
          <p:nvPr/>
        </p:nvSpPr>
        <p:spPr>
          <a:xfrm rot="3327864">
            <a:off x="652661" y="787093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5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/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773" name="Google Shape;773;p53"/>
          <p:cNvSpPr txBox="1"/>
          <p:nvPr>
            <p:ph idx="1" type="body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1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4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4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4"/>
          <p:cNvSpPr/>
          <p:nvPr/>
        </p:nvSpPr>
        <p:spPr>
          <a:xfrm flipH="1" rot="5027361">
            <a:off x="7738224" y="4014283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4"/>
          <p:cNvSpPr/>
          <p:nvPr/>
        </p:nvSpPr>
        <p:spPr>
          <a:xfrm flipH="1" rot="10093095">
            <a:off x="6159427" y="442048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4"/>
          <p:cNvSpPr/>
          <p:nvPr/>
        </p:nvSpPr>
        <p:spPr>
          <a:xfrm flipH="1" rot="10800000">
            <a:off x="6159470" y="4327171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4"/>
          <p:cNvSpPr txBox="1"/>
          <p:nvPr>
            <p:ph type="title"/>
          </p:nvPr>
        </p:nvSpPr>
        <p:spPr>
          <a:xfrm>
            <a:off x="4911600" y="1334300"/>
            <a:ext cx="32010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5" name="Google Shape;795;p54"/>
          <p:cNvSpPr txBox="1"/>
          <p:nvPr>
            <p:ph idx="1" type="subTitle"/>
          </p:nvPr>
        </p:nvSpPr>
        <p:spPr>
          <a:xfrm>
            <a:off x="4911607" y="2794294"/>
            <a:ext cx="30204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54"/>
          <p:cNvSpPr/>
          <p:nvPr/>
        </p:nvSpPr>
        <p:spPr>
          <a:xfrm rot="5400000">
            <a:off x="7721131" y="4324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4"/>
          <p:cNvSpPr/>
          <p:nvPr/>
        </p:nvSpPr>
        <p:spPr>
          <a:xfrm rot="5400000">
            <a:off x="7319469" y="8016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4"/>
          <p:cNvSpPr/>
          <p:nvPr/>
        </p:nvSpPr>
        <p:spPr>
          <a:xfrm rot="-5400000">
            <a:off x="7064306" y="4171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4"/>
          <p:cNvSpPr/>
          <p:nvPr/>
        </p:nvSpPr>
        <p:spPr>
          <a:xfrm rot="5400000">
            <a:off x="6663256" y="1668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7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/>
          <p:nvPr/>
        </p:nvSpPr>
        <p:spPr>
          <a:xfrm rot="10800000">
            <a:off x="5444252" y="4036344"/>
            <a:ext cx="3644607" cy="111842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5"/>
          <p:cNvSpPr/>
          <p:nvPr/>
        </p:nvSpPr>
        <p:spPr>
          <a:xfrm>
            <a:off x="6207850" y="3883665"/>
            <a:ext cx="2936718" cy="1271100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5"/>
          <p:cNvSpPr/>
          <p:nvPr/>
        </p:nvSpPr>
        <p:spPr>
          <a:xfrm flipH="1">
            <a:off x="6645307" y="3883573"/>
            <a:ext cx="2498729" cy="1271173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5"/>
          <p:cNvSpPr txBox="1"/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05" name="Google Shape;805;p55"/>
          <p:cNvSpPr txBox="1"/>
          <p:nvPr>
            <p:ph idx="1" type="subTitle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55"/>
          <p:cNvSpPr/>
          <p:nvPr/>
        </p:nvSpPr>
        <p:spPr>
          <a:xfrm rot="10800000">
            <a:off x="6742285" y="2238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5"/>
          <p:cNvSpPr/>
          <p:nvPr/>
        </p:nvSpPr>
        <p:spPr>
          <a:xfrm flipH="1" rot="-9367883">
            <a:off x="6298030" y="-37928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5"/>
          <p:cNvSpPr/>
          <p:nvPr/>
        </p:nvSpPr>
        <p:spPr>
          <a:xfrm rot="-9944222">
            <a:off x="6382945" y="-33588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5"/>
          <p:cNvSpPr/>
          <p:nvPr/>
        </p:nvSpPr>
        <p:spPr>
          <a:xfrm rot="5400000">
            <a:off x="8071681" y="77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5"/>
          <p:cNvSpPr/>
          <p:nvPr/>
        </p:nvSpPr>
        <p:spPr>
          <a:xfrm rot="5400000">
            <a:off x="6004944" y="4863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5"/>
          <p:cNvSpPr/>
          <p:nvPr/>
        </p:nvSpPr>
        <p:spPr>
          <a:xfrm rot="-5400000">
            <a:off x="7414856" y="625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5"/>
          <p:cNvSpPr/>
          <p:nvPr/>
        </p:nvSpPr>
        <p:spPr>
          <a:xfrm rot="5400000">
            <a:off x="5348731" y="4228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6"/>
          <p:cNvSpPr txBox="1"/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56"/>
          <p:cNvSpPr txBox="1"/>
          <p:nvPr>
            <p:ph idx="1" type="subTitle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6" name="Google Shape;816;p56"/>
          <p:cNvSpPr txBox="1"/>
          <p:nvPr>
            <p:ph idx="2" type="subTitle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56"/>
          <p:cNvSpPr txBox="1"/>
          <p:nvPr>
            <p:ph idx="3" type="subTitle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8" name="Google Shape;818;p56"/>
          <p:cNvSpPr txBox="1"/>
          <p:nvPr>
            <p:ph idx="4" type="subTitle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56"/>
          <p:cNvSpPr txBox="1"/>
          <p:nvPr>
            <p:ph idx="5" type="subTitle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20" name="Google Shape;820;p56"/>
          <p:cNvSpPr txBox="1"/>
          <p:nvPr>
            <p:ph idx="6" type="subTitle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56"/>
          <p:cNvSpPr txBox="1"/>
          <p:nvPr>
            <p:ph idx="7" type="subTitle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22" name="Google Shape;822;p56"/>
          <p:cNvSpPr txBox="1"/>
          <p:nvPr>
            <p:ph idx="8" type="subTitle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56"/>
          <p:cNvSpPr/>
          <p:nvPr/>
        </p:nvSpPr>
        <p:spPr>
          <a:xfrm flipH="1" rot="-5532439">
            <a:off x="-2045052" y="2322174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6"/>
          <p:cNvSpPr/>
          <p:nvPr/>
        </p:nvSpPr>
        <p:spPr>
          <a:xfrm flipH="1" rot="-5400000">
            <a:off x="-832519" y="2826431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6"/>
          <p:cNvSpPr/>
          <p:nvPr/>
        </p:nvSpPr>
        <p:spPr>
          <a:xfrm flipH="1" rot="5400000">
            <a:off x="-551012" y="3638024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6"/>
          <p:cNvSpPr/>
          <p:nvPr/>
        </p:nvSpPr>
        <p:spPr>
          <a:xfrm flipH="1" rot="5400000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6"/>
          <p:cNvSpPr/>
          <p:nvPr/>
        </p:nvSpPr>
        <p:spPr>
          <a:xfrm flipH="1" rot="5400000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6"/>
          <p:cNvSpPr/>
          <p:nvPr/>
        </p:nvSpPr>
        <p:spPr>
          <a:xfrm flipH="1" rot="5400000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6"/>
          <p:cNvSpPr/>
          <p:nvPr/>
        </p:nvSpPr>
        <p:spPr>
          <a:xfrm flipH="1" rot="5400000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6"/>
          <p:cNvSpPr/>
          <p:nvPr/>
        </p:nvSpPr>
        <p:spPr>
          <a:xfrm flipH="1" rot="5267561">
            <a:off x="6370324" y="1912069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6"/>
          <p:cNvSpPr/>
          <p:nvPr/>
        </p:nvSpPr>
        <p:spPr>
          <a:xfrm flipH="1" rot="5400000">
            <a:off x="7582879" y="1222315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6"/>
          <p:cNvSpPr/>
          <p:nvPr/>
        </p:nvSpPr>
        <p:spPr>
          <a:xfrm flipH="1" rot="-5400000">
            <a:off x="7598103" y="388035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6"/>
          <p:cNvSpPr/>
          <p:nvPr/>
        </p:nvSpPr>
        <p:spPr>
          <a:xfrm flipH="1" rot="-5400000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6"/>
          <p:cNvSpPr/>
          <p:nvPr/>
        </p:nvSpPr>
        <p:spPr>
          <a:xfrm flipH="1" rot="-5400000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6"/>
          <p:cNvSpPr/>
          <p:nvPr/>
        </p:nvSpPr>
        <p:spPr>
          <a:xfrm flipH="1" rot="-5400000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6"/>
          <p:cNvSpPr/>
          <p:nvPr/>
        </p:nvSpPr>
        <p:spPr>
          <a:xfrm flipH="1" rot="-5400000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6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9" name="Google Shape;839;p57"/>
          <p:cNvSpPr txBox="1"/>
          <p:nvPr>
            <p:ph idx="2" type="title"/>
          </p:nvPr>
        </p:nvSpPr>
        <p:spPr>
          <a:xfrm>
            <a:off x="595875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0" name="Google Shape;840;p57"/>
          <p:cNvSpPr txBox="1"/>
          <p:nvPr>
            <p:ph idx="1" type="subTitle"/>
          </p:nvPr>
        </p:nvSpPr>
        <p:spPr>
          <a:xfrm>
            <a:off x="816075" y="22822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1" name="Google Shape;841;p57"/>
          <p:cNvSpPr txBox="1"/>
          <p:nvPr>
            <p:ph idx="3" type="title"/>
          </p:nvPr>
        </p:nvSpPr>
        <p:spPr>
          <a:xfrm>
            <a:off x="5994850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2" name="Google Shape;842;p57"/>
          <p:cNvSpPr txBox="1"/>
          <p:nvPr>
            <p:ph idx="4" type="subTitle"/>
          </p:nvPr>
        </p:nvSpPr>
        <p:spPr>
          <a:xfrm>
            <a:off x="5994850" y="2282229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3" name="Google Shape;843;p57"/>
          <p:cNvSpPr txBox="1"/>
          <p:nvPr>
            <p:ph idx="5" type="title"/>
          </p:nvPr>
        </p:nvSpPr>
        <p:spPr>
          <a:xfrm>
            <a:off x="595875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4" name="Google Shape;844;p57"/>
          <p:cNvSpPr txBox="1"/>
          <p:nvPr>
            <p:ph idx="6" type="subTitle"/>
          </p:nvPr>
        </p:nvSpPr>
        <p:spPr>
          <a:xfrm>
            <a:off x="816075" y="36731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5" name="Google Shape;845;p57"/>
          <p:cNvSpPr txBox="1"/>
          <p:nvPr>
            <p:ph idx="7" type="title"/>
          </p:nvPr>
        </p:nvSpPr>
        <p:spPr>
          <a:xfrm>
            <a:off x="5994850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6" name="Google Shape;846;p57"/>
          <p:cNvSpPr txBox="1"/>
          <p:nvPr>
            <p:ph idx="8" type="subTitle"/>
          </p:nvPr>
        </p:nvSpPr>
        <p:spPr>
          <a:xfrm>
            <a:off x="5994850" y="3673127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7" name="Google Shape;847;p57"/>
          <p:cNvSpPr/>
          <p:nvPr/>
        </p:nvSpPr>
        <p:spPr>
          <a:xfrm flipH="1" rot="10800000">
            <a:off x="37927" y="43746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7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7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7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7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7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7"/>
          <p:cNvSpPr/>
          <p:nvPr/>
        </p:nvSpPr>
        <p:spPr>
          <a:xfrm rot="5400000">
            <a:off x="8873931" y="1028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7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7"/>
          <p:cNvSpPr/>
          <p:nvPr/>
        </p:nvSpPr>
        <p:spPr>
          <a:xfrm rot="-5400000">
            <a:off x="8183406" y="80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7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9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9" name="Google Shape;859;p58"/>
          <p:cNvSpPr txBox="1"/>
          <p:nvPr>
            <p:ph idx="1" type="subTitle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0" name="Google Shape;860;p58"/>
          <p:cNvSpPr txBox="1"/>
          <p:nvPr>
            <p:ph idx="2" type="subTitle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58"/>
          <p:cNvSpPr txBox="1"/>
          <p:nvPr>
            <p:ph idx="3" type="subTitle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2" name="Google Shape;862;p58"/>
          <p:cNvSpPr txBox="1"/>
          <p:nvPr>
            <p:ph idx="4" type="subTitle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58"/>
          <p:cNvSpPr txBox="1"/>
          <p:nvPr>
            <p:ph idx="5" type="subTitle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4" name="Google Shape;864;p58"/>
          <p:cNvSpPr txBox="1"/>
          <p:nvPr>
            <p:ph idx="6" type="subTitle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58"/>
          <p:cNvSpPr/>
          <p:nvPr/>
        </p:nvSpPr>
        <p:spPr>
          <a:xfrm rot="10800000">
            <a:off x="2531291" y="4235323"/>
            <a:ext cx="5428956" cy="1009852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8"/>
          <p:cNvSpPr/>
          <p:nvPr/>
        </p:nvSpPr>
        <p:spPr>
          <a:xfrm rot="5400000">
            <a:off x="3108924" y="2854084"/>
            <a:ext cx="1442280" cy="3563817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8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8"/>
          <p:cNvSpPr/>
          <p:nvPr/>
        </p:nvSpPr>
        <p:spPr>
          <a:xfrm flipH="1" rot="10800000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8"/>
          <p:cNvSpPr/>
          <p:nvPr/>
        </p:nvSpPr>
        <p:spPr>
          <a:xfrm flipH="1" rot="10800000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8"/>
          <p:cNvSpPr/>
          <p:nvPr/>
        </p:nvSpPr>
        <p:spPr>
          <a:xfrm flipH="1" rot="10800000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8"/>
          <p:cNvSpPr/>
          <p:nvPr/>
        </p:nvSpPr>
        <p:spPr>
          <a:xfrm flipH="1" rot="10800000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8"/>
          <p:cNvSpPr/>
          <p:nvPr/>
        </p:nvSpPr>
        <p:spPr>
          <a:xfrm flipH="1" rot="10800000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8"/>
          <p:cNvSpPr/>
          <p:nvPr/>
        </p:nvSpPr>
        <p:spPr>
          <a:xfrm flipH="1" rot="10800000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9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9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9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9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9"/>
          <p:cNvSpPr txBox="1"/>
          <p:nvPr>
            <p:ph type="title"/>
          </p:nvPr>
        </p:nvSpPr>
        <p:spPr>
          <a:xfrm flipH="1">
            <a:off x="1393306" y="20252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79" name="Google Shape;879;p59"/>
          <p:cNvSpPr txBox="1"/>
          <p:nvPr>
            <p:ph idx="1" type="subTitle"/>
          </p:nvPr>
        </p:nvSpPr>
        <p:spPr>
          <a:xfrm flipH="1">
            <a:off x="1393306" y="23424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0" name="Google Shape;880;p59"/>
          <p:cNvSpPr txBox="1"/>
          <p:nvPr>
            <p:ph idx="2" type="title"/>
          </p:nvPr>
        </p:nvSpPr>
        <p:spPr>
          <a:xfrm flipH="1">
            <a:off x="3560862" y="34794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81" name="Google Shape;881;p59"/>
          <p:cNvSpPr txBox="1"/>
          <p:nvPr>
            <p:ph idx="3" type="subTitle"/>
          </p:nvPr>
        </p:nvSpPr>
        <p:spPr>
          <a:xfrm flipH="1">
            <a:off x="3560862" y="37965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2" name="Google Shape;882;p59"/>
          <p:cNvSpPr txBox="1"/>
          <p:nvPr>
            <p:ph idx="4" type="title"/>
          </p:nvPr>
        </p:nvSpPr>
        <p:spPr>
          <a:xfrm flipH="1">
            <a:off x="5728394" y="20252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83" name="Google Shape;883;p59"/>
          <p:cNvSpPr txBox="1"/>
          <p:nvPr>
            <p:ph idx="5" type="subTitle"/>
          </p:nvPr>
        </p:nvSpPr>
        <p:spPr>
          <a:xfrm flipH="1">
            <a:off x="5728394" y="23424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4" name="Google Shape;884;p59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9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9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9"/>
          <p:cNvSpPr txBox="1"/>
          <p:nvPr>
            <p:ph idx="6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8" name="Google Shape;888;p59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9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9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9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0"/>
          <p:cNvSpPr txBox="1"/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4" name="Google Shape;894;p60"/>
          <p:cNvSpPr txBox="1"/>
          <p:nvPr>
            <p:ph idx="1" type="subTitle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5" name="Google Shape;895;p60"/>
          <p:cNvSpPr txBox="1"/>
          <p:nvPr>
            <p:ph idx="2" type="subTitle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60"/>
          <p:cNvSpPr txBox="1"/>
          <p:nvPr>
            <p:ph idx="3" type="subTitle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7" name="Google Shape;897;p60"/>
          <p:cNvSpPr txBox="1"/>
          <p:nvPr>
            <p:ph idx="4" type="subTitle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60"/>
          <p:cNvSpPr/>
          <p:nvPr/>
        </p:nvSpPr>
        <p:spPr>
          <a:xfrm rot="-5400000">
            <a:off x="-687297" y="596629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0"/>
          <p:cNvSpPr/>
          <p:nvPr/>
        </p:nvSpPr>
        <p:spPr>
          <a:xfrm rot="-5400000">
            <a:off x="-1281850" y="1134665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0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0"/>
          <p:cNvSpPr/>
          <p:nvPr/>
        </p:nvSpPr>
        <p:spPr>
          <a:xfrm rot="5400000">
            <a:off x="-494883" y="20869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0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0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0"/>
          <p:cNvSpPr/>
          <p:nvPr/>
        </p:nvSpPr>
        <p:spPr>
          <a:xfrm rot="5400000">
            <a:off x="7087547" y="3261706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0"/>
          <p:cNvSpPr/>
          <p:nvPr/>
        </p:nvSpPr>
        <p:spPr>
          <a:xfrm rot="5400000">
            <a:off x="7632127" y="317011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0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0"/>
          <p:cNvSpPr/>
          <p:nvPr/>
        </p:nvSpPr>
        <p:spPr>
          <a:xfrm rot="-5400000">
            <a:off x="7715198" y="379368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0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0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60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0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/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4" name="Google Shape;914;p61"/>
          <p:cNvSpPr txBox="1"/>
          <p:nvPr>
            <p:ph idx="1" type="subTitle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5" name="Google Shape;915;p61"/>
          <p:cNvSpPr txBox="1"/>
          <p:nvPr>
            <p:ph idx="2" type="subTitle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6" name="Google Shape;916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2574537" y="1029968"/>
            <a:ext cx="6383009" cy="1326004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 flipH="1" rot="5400000">
            <a:off x="-1065756" y="2741763"/>
            <a:ext cx="3598025" cy="1537331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 flipH="1" rot="5400000">
            <a:off x="-627512" y="3888154"/>
            <a:ext cx="2023800" cy="1071475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rect b="b" l="l" r="r" t="t"/>
              <a:pathLst>
                <a:path extrusionOk="0" h="14785" w="79484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 flipH="1" rot="5400000">
              <a:off x="-1065756" y="2741763"/>
              <a:ext cx="3598025" cy="1537331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 flipH="1" rot="5400000">
              <a:off x="-627512" y="3888154"/>
              <a:ext cx="2023800" cy="1071475"/>
            </a:xfrm>
            <a:custGeom>
              <a:rect b="b" l="l" r="r" t="t"/>
              <a:pathLst>
                <a:path extrusionOk="0" h="42859" w="80952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61"/>
          <p:cNvSpPr/>
          <p:nvPr/>
        </p:nvSpPr>
        <p:spPr>
          <a:xfrm flipH="1" rot="10800000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1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1"/>
          <p:cNvSpPr/>
          <p:nvPr/>
        </p:nvSpPr>
        <p:spPr>
          <a:xfrm flipH="1" rot="10800000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1"/>
          <p:cNvSpPr/>
          <p:nvPr/>
        </p:nvSpPr>
        <p:spPr>
          <a:xfrm flipH="1" rot="10800000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61"/>
          <p:cNvSpPr/>
          <p:nvPr/>
        </p:nvSpPr>
        <p:spPr>
          <a:xfrm flipH="1" rot="10800000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6" name="Google Shape;936;p62"/>
          <p:cNvSpPr txBox="1"/>
          <p:nvPr>
            <p:ph idx="1" type="subTitle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7" name="Google Shape;937;p62"/>
          <p:cNvSpPr txBox="1"/>
          <p:nvPr>
            <p:ph idx="2" type="subTitle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8" name="Google Shape;938;p62"/>
          <p:cNvSpPr/>
          <p:nvPr/>
        </p:nvSpPr>
        <p:spPr>
          <a:xfrm flipH="1">
            <a:off x="-178543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 flipH="1" rot="10800000">
            <a:off x="-278322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 rot="-10484947">
            <a:off x="-734940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 flipH="1" rot="10800000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 flipH="1" rot="10800000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 flipH="1" rot="10800000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 txBox="1"/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6" name="Google Shape;946;p63"/>
          <p:cNvSpPr txBox="1"/>
          <p:nvPr>
            <p:ph idx="1" type="subTitle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7" name="Google Shape;947;p63"/>
          <p:cNvSpPr txBox="1"/>
          <p:nvPr>
            <p:ph idx="2" type="subTitle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8" name="Google Shape;948;p63"/>
          <p:cNvSpPr txBox="1"/>
          <p:nvPr>
            <p:ph idx="3" type="subTitle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9" name="Google Shape;949;p63"/>
          <p:cNvSpPr txBox="1"/>
          <p:nvPr>
            <p:ph idx="4" type="subTitle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0" name="Google Shape;950;p63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3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3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3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63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3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9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4"/>
          <p:cNvSpPr/>
          <p:nvPr/>
        </p:nvSpPr>
        <p:spPr>
          <a:xfrm flipH="1" rot="10799504">
            <a:off x="-6750" y="531"/>
            <a:ext cx="9154265" cy="81230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4"/>
          <p:cNvSpPr/>
          <p:nvPr/>
        </p:nvSpPr>
        <p:spPr>
          <a:xfrm flipH="1" rot="-4555973">
            <a:off x="4908829" y="2657012"/>
            <a:ext cx="1457076" cy="4557441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4"/>
          <p:cNvSpPr/>
          <p:nvPr/>
        </p:nvSpPr>
        <p:spPr>
          <a:xfrm flipH="1" rot="10800000">
            <a:off x="1" y="4443074"/>
            <a:ext cx="9154264" cy="836745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4"/>
          <p:cNvSpPr/>
          <p:nvPr/>
        </p:nvSpPr>
        <p:spPr>
          <a:xfrm flipH="1" rot="10800000">
            <a:off x="-6750" y="4366693"/>
            <a:ext cx="9161260" cy="9175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0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flipH="1" rot="10800000">
            <a:off x="1206036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5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5"/>
          <p:cNvSpPr/>
          <p:nvPr/>
        </p:nvSpPr>
        <p:spPr>
          <a:xfrm flipH="1" rot="10800000">
            <a:off x="-77156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5"/>
          <p:cNvSpPr/>
          <p:nvPr/>
        </p:nvSpPr>
        <p:spPr>
          <a:xfrm flipH="1" rot="10800000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5"/>
          <p:cNvSpPr/>
          <p:nvPr/>
        </p:nvSpPr>
        <p:spPr>
          <a:xfrm flipH="1" rot="10800000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5"/>
          <p:cNvSpPr/>
          <p:nvPr/>
        </p:nvSpPr>
        <p:spPr>
          <a:xfrm flipH="1" rot="10800000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flipH="1" rot="-5400000">
            <a:off x="7050252" y="2575411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6"/>
          <p:cNvSpPr/>
          <p:nvPr/>
        </p:nvSpPr>
        <p:spPr>
          <a:xfrm flipH="1" rot="-5400440">
            <a:off x="5965428" y="1974301"/>
            <a:ext cx="5161707" cy="119480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6"/>
          <p:cNvSpPr/>
          <p:nvPr/>
        </p:nvSpPr>
        <p:spPr>
          <a:xfrm flipH="1" rot="-5400000">
            <a:off x="-1877527" y="1881640"/>
            <a:ext cx="5143337" cy="13882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6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6"/>
          <p:cNvSpPr/>
          <p:nvPr/>
        </p:nvSpPr>
        <p:spPr>
          <a:xfrm flipH="1" rot="10800000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6"/>
          <p:cNvSpPr/>
          <p:nvPr/>
        </p:nvSpPr>
        <p:spPr>
          <a:xfrm flipH="1" rot="10800000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2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67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7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7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7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3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8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8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 flipH="1" rot="10800000">
            <a:off x="2631095" y="4430364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flipH="1" rot="10800000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flipH="1" rot="10800000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 flipH="1" rot="10800000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 flipH="1" rot="10800000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flipH="1" rot="10800000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 flipH="1" rot="10800000">
            <a:off x="5365175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flipH="1" rot="10800000">
            <a:off x="4874550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 flipH="1" rot="10800000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 flipH="1" rot="10800000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 flipH="1" rot="10800000">
            <a:off x="-332175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 flipH="1" rot="10800000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 flipH="1" rot="10800000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718675" y="54000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/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 flipH="1" rot="10800000">
            <a:off x="5737690" y="3381530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igma.com/file/d8sY3x5VEVg7N62GGH4xXl/Greenside-Wordpress?type=design&amp;node-id=214%3A4772&amp;t=LgXbZtK9hn2AaG0S-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9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Greenside Wordpress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78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9"/>
          <p:cNvSpPr txBox="1"/>
          <p:nvPr>
            <p:ph type="title"/>
          </p:nvPr>
        </p:nvSpPr>
        <p:spPr>
          <a:xfrm>
            <a:off x="1581450" y="1124600"/>
            <a:ext cx="59811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Wordpress</a:t>
            </a:r>
            <a:endParaRPr/>
          </a:p>
        </p:txBody>
      </p:sp>
      <p:sp>
        <p:nvSpPr>
          <p:cNvPr id="1076" name="Google Shape;1076;p79"/>
          <p:cNvSpPr txBox="1"/>
          <p:nvPr>
            <p:ph idx="1" type="subTitle"/>
          </p:nvPr>
        </p:nvSpPr>
        <p:spPr>
          <a:xfrm>
            <a:off x="2142000" y="2325900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http://192.168.2.158/wordpress/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70"/>
          <p:cNvSpPr txBox="1"/>
          <p:nvPr>
            <p:ph type="title"/>
          </p:nvPr>
        </p:nvSpPr>
        <p:spPr>
          <a:xfrm>
            <a:off x="2142000" y="111150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</a:t>
            </a:r>
            <a:endParaRPr/>
          </a:p>
        </p:txBody>
      </p:sp>
      <p:sp>
        <p:nvSpPr>
          <p:cNvPr id="1030" name="Google Shape;1030;p70"/>
          <p:cNvSpPr txBox="1"/>
          <p:nvPr>
            <p:ph idx="1" type="subTitle"/>
          </p:nvPr>
        </p:nvSpPr>
        <p:spPr>
          <a:xfrm>
            <a:off x="2142000" y="2325900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do Figma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71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2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74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75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6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77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quatic and Physical Therapy Center XL by Slidesgo">
  <a:themeElements>
    <a:clrScheme name="Simple Light">
      <a:dk1>
        <a:srgbClr val="1A6864"/>
      </a:dk1>
      <a:lt1>
        <a:srgbClr val="FFFFFF"/>
      </a:lt1>
      <a:dk2>
        <a:srgbClr val="28897B"/>
      </a:dk2>
      <a:lt2>
        <a:srgbClr val="80DDC4"/>
      </a:lt2>
      <a:accent1>
        <a:srgbClr val="28897B"/>
      </a:accent1>
      <a:accent2>
        <a:srgbClr val="9DDFCF"/>
      </a:accent2>
      <a:accent3>
        <a:srgbClr val="EBF7F4"/>
      </a:accent3>
      <a:accent4>
        <a:srgbClr val="66BBA8"/>
      </a:accent4>
      <a:accent5>
        <a:srgbClr val="EBF7F4"/>
      </a:accent5>
      <a:accent6>
        <a:srgbClr val="1A6864"/>
      </a:accent6>
      <a:hlink>
        <a:srgbClr val="28897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