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Kharisma</a:t>
            </a:r>
            <a:r>
              <a:rPr lang="en-US" dirty="0" smtClean="0"/>
              <a:t>, S.T., M.Cs. – STMIK </a:t>
            </a:r>
            <a:r>
              <a:rPr lang="en-US" dirty="0" err="1" smtClean="0"/>
              <a:t>Jenderal</a:t>
            </a:r>
            <a:r>
              <a:rPr lang="en-US" dirty="0" smtClean="0"/>
              <a:t> </a:t>
            </a:r>
            <a:r>
              <a:rPr lang="en-US" dirty="0" err="1" smtClean="0"/>
              <a:t>Achmad</a:t>
            </a:r>
            <a:r>
              <a:rPr lang="en-US" dirty="0" smtClean="0"/>
              <a:t> </a:t>
            </a:r>
            <a:r>
              <a:rPr lang="en-US" dirty="0" err="1" smtClean="0"/>
              <a:t>Yani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40112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Property </a:t>
            </a:r>
            <a:r>
              <a:rPr lang="id-ID" dirty="0"/>
              <a:t>margin digunakan untuk memberikan jarak antar elemen/tag HTML. </a:t>
            </a:r>
            <a:endParaRPr lang="en-US" dirty="0" smtClean="0"/>
          </a:p>
          <a:p>
            <a:r>
              <a:rPr lang="id-ID" dirty="0" smtClean="0"/>
              <a:t>Misalnya </a:t>
            </a:r>
            <a:r>
              <a:rPr lang="id-ID" dirty="0"/>
              <a:t>jarak antar &lt;div&gt; dan tag-tag HTML lainnya. </a:t>
            </a:r>
            <a:endParaRPr lang="en-US" dirty="0" smtClean="0"/>
          </a:p>
          <a:p>
            <a:r>
              <a:rPr lang="en-US" dirty="0" smtClean="0"/>
              <a:t>Property yang bias </a:t>
            </a:r>
            <a:r>
              <a:rPr lang="en-US" dirty="0" err="1" smtClean="0"/>
              <a:t>dipakai</a:t>
            </a:r>
            <a:r>
              <a:rPr lang="en-US" dirty="0" smtClean="0"/>
              <a:t>, margin-top, margin-right, margin-left, margin-bottom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234" t="27773" r="65475" b="50044"/>
          <a:stretch/>
        </p:blipFill>
        <p:spPr>
          <a:xfrm>
            <a:off x="1133341" y="4593089"/>
            <a:ext cx="2640170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531" t="52244" r="59634" b="24164"/>
          <a:stretch/>
        </p:blipFill>
        <p:spPr>
          <a:xfrm>
            <a:off x="5353153" y="4593089"/>
            <a:ext cx="3361387" cy="17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11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 smtClean="0"/>
              <a:t>property padding</a:t>
            </a:r>
            <a:r>
              <a:rPr lang="en-US" i="1" dirty="0" smtClean="0"/>
              <a:t> </a:t>
            </a:r>
            <a:r>
              <a:rPr lang="en-US" i="1" dirty="0" err="1" smtClean="0"/>
              <a:t>adalah</a:t>
            </a:r>
            <a:r>
              <a:rPr lang="id-ID" dirty="0" smtClean="0"/>
              <a:t> </a:t>
            </a:r>
            <a:r>
              <a:rPr lang="id-ID" dirty="0"/>
              <a:t>yang akan memberikan jarak antara konten elemen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terluar</a:t>
            </a:r>
            <a:r>
              <a:rPr lang="id-ID" dirty="0" smtClean="0"/>
              <a:t>.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135" t="19850" r="58843" b="53213"/>
          <a:stretch/>
        </p:blipFill>
        <p:spPr>
          <a:xfrm>
            <a:off x="1107583" y="3696236"/>
            <a:ext cx="3515932" cy="1970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521" t="34639" r="54289" b="9903"/>
          <a:stretch/>
        </p:blipFill>
        <p:spPr>
          <a:xfrm>
            <a:off x="6375042" y="3045313"/>
            <a:ext cx="3285850" cy="33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86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CSS-Shorthand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menggabungkan </a:t>
            </a:r>
            <a:r>
              <a:rPr lang="id-ID" dirty="0"/>
              <a:t>seluruh value (top, right, bottom, dan left) ke dalam satu property.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135" t="41329" r="68246" b="45643"/>
          <a:stretch/>
        </p:blipFill>
        <p:spPr>
          <a:xfrm>
            <a:off x="1287887" y="3660012"/>
            <a:ext cx="2292439" cy="953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432" t="50836" r="48548" b="21347"/>
          <a:stretch/>
        </p:blipFill>
        <p:spPr>
          <a:xfrm>
            <a:off x="5370490" y="3585151"/>
            <a:ext cx="4816700" cy="20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68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CSS-Shorthand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86654"/>
          </a:xfrm>
        </p:spPr>
        <p:txBody>
          <a:bodyPr>
            <a:normAutofit fontScale="92500" lnSpcReduction="10000"/>
          </a:bodyPr>
          <a:lstStyle/>
          <a:p>
            <a:r>
              <a:rPr lang="fi-FI" dirty="0" smtClean="0"/>
              <a:t>Ketika </a:t>
            </a:r>
            <a:r>
              <a:rPr lang="fi-FI" dirty="0"/>
              <a:t>kita memberikan </a:t>
            </a:r>
            <a:r>
              <a:rPr lang="fi-FI" b="1" dirty="0"/>
              <a:t>satu nilai </a:t>
            </a:r>
            <a:r>
              <a:rPr lang="fi-FI" dirty="0"/>
              <a:t>pada property margin, ini artinya kita memberikan nilai tersebut pada seluruh sisi. </a:t>
            </a:r>
            <a:endParaRPr lang="fi-FI" dirty="0" smtClean="0"/>
          </a:p>
          <a:p>
            <a:r>
              <a:rPr lang="fi-FI" dirty="0" smtClean="0"/>
              <a:t>Misal </a:t>
            </a:r>
            <a:r>
              <a:rPr lang="fi-FI" dirty="0" smtClean="0">
                <a:sym typeface="Wingdings" panose="05000000000000000000" pitchFamily="2" charset="2"/>
              </a:rPr>
              <a:t></a:t>
            </a:r>
            <a:r>
              <a:rPr lang="fi-FI" dirty="0" smtClean="0"/>
              <a:t> margin : 20px, </a:t>
            </a:r>
          </a:p>
          <a:p>
            <a:r>
              <a:rPr lang="sv-SE" dirty="0" smtClean="0"/>
              <a:t>Dengan </a:t>
            </a:r>
            <a:r>
              <a:rPr lang="sv-SE" dirty="0"/>
              <a:t>penulisan seperti ini, maka nilai dari margin-top, right, bottom dan left adalah 20px; </a:t>
            </a:r>
            <a:endParaRPr lang="fi-FI" dirty="0"/>
          </a:p>
          <a:p>
            <a:r>
              <a:rPr lang="id-ID" dirty="0" smtClean="0"/>
              <a:t>Ketika </a:t>
            </a:r>
            <a:r>
              <a:rPr lang="id-ID" dirty="0"/>
              <a:t>kita memberikan </a:t>
            </a:r>
            <a:r>
              <a:rPr lang="id-ID" b="1" dirty="0"/>
              <a:t>dua nilai </a:t>
            </a:r>
            <a:r>
              <a:rPr lang="id-ID" dirty="0"/>
              <a:t>pada property margin, berarti nilai selanjutnya mengikuti nilai sebelumnya. </a:t>
            </a:r>
            <a:endParaRPr lang="en-US" dirty="0" smtClean="0"/>
          </a:p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margin : 20px 30px; 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berarti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id-ID" dirty="0" smtClean="0"/>
              <a:t>memberikan </a:t>
            </a:r>
            <a:r>
              <a:rPr lang="id-ID" dirty="0"/>
              <a:t>nilai margin-top dan </a:t>
            </a:r>
            <a:r>
              <a:rPr lang="id-ID" dirty="0" smtClean="0"/>
              <a:t>right, </a:t>
            </a:r>
            <a:r>
              <a:rPr lang="en-US" dirty="0" err="1" smtClean="0"/>
              <a:t>kemudian</a:t>
            </a:r>
            <a:r>
              <a:rPr lang="id-ID" dirty="0" smtClean="0"/>
              <a:t> </a:t>
            </a:r>
            <a:r>
              <a:rPr lang="id-ID" dirty="0"/>
              <a:t>nilai dari margin-bottom akan disamakan dengan nilai margin-top dan margin-left sama dengan margin-right. 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60436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CSS-Shorthand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ketika </a:t>
            </a:r>
            <a:r>
              <a:rPr lang="id-ID" dirty="0"/>
              <a:t>kita menuliskan </a:t>
            </a:r>
            <a:r>
              <a:rPr lang="id-ID" b="1" dirty="0"/>
              <a:t>tiga nilai</a:t>
            </a:r>
            <a:r>
              <a:rPr lang="id-ID" dirty="0"/>
              <a:t>, maka nilai yang tidak diisi akan mengikuti nilai yang diisi, sama halnya ketika kita memberi 2 nilai. </a:t>
            </a:r>
            <a:endParaRPr lang="en-US" dirty="0" smtClean="0"/>
          </a:p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margin : 20px </a:t>
            </a:r>
            <a:r>
              <a:rPr lang="en-US" dirty="0" smtClean="0">
                <a:sym typeface="Wingdings" panose="05000000000000000000" pitchFamily="2" charset="2"/>
              </a:rPr>
              <a:t>30px </a:t>
            </a:r>
            <a:r>
              <a:rPr lang="en-US" dirty="0" smtClean="0">
                <a:sym typeface="Wingdings" panose="05000000000000000000" pitchFamily="2" charset="2"/>
              </a:rPr>
              <a:t>40px;</a:t>
            </a:r>
          </a:p>
          <a:p>
            <a:r>
              <a:rPr lang="sv-SE" dirty="0" smtClean="0"/>
              <a:t>kita </a:t>
            </a:r>
            <a:r>
              <a:rPr lang="sv-SE" dirty="0"/>
              <a:t>memberikan nilai untuk top, right dan bottom. Sedangkan untuk left akan disamakan dengan right. </a:t>
            </a:r>
            <a:endParaRPr lang="id-ID" dirty="0"/>
          </a:p>
          <a:p>
            <a:r>
              <a:rPr lang="id-ID" dirty="0" smtClean="0"/>
              <a:t>Penggunaan </a:t>
            </a:r>
            <a:r>
              <a:rPr lang="id-ID" dirty="0"/>
              <a:t>nilai seperti ini juga berlaku pada padding, dan property-property sejenis lainnya. </a:t>
            </a:r>
          </a:p>
        </p:txBody>
      </p:sp>
    </p:spTree>
    <p:extLst>
      <p:ext uri="{BB962C8B-B14F-4D97-AF65-F5344CB8AC3E}">
        <p14:creationId xmlns:p14="http://schemas.microsoft.com/office/powerpoint/2010/main" xmlns="" val="35562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Property </a:t>
            </a:r>
            <a:r>
              <a:rPr lang="id-ID" dirty="0"/>
              <a:t>border digunakan untuk memberikan garis pinggir pada elemen, setidaknya ada tiga property yang harus anda set, yaitu color, style dan width.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927" t="21963" r="66761" b="66945"/>
          <a:stretch/>
        </p:blipFill>
        <p:spPr>
          <a:xfrm>
            <a:off x="991673" y="3730846"/>
            <a:ext cx="2382592" cy="811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026" t="47491" r="60624" b="47755"/>
          <a:stretch/>
        </p:blipFill>
        <p:spPr>
          <a:xfrm>
            <a:off x="991673" y="5044923"/>
            <a:ext cx="3168203" cy="347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521" t="42209" r="61317" b="16593"/>
          <a:stretch/>
        </p:blipFill>
        <p:spPr>
          <a:xfrm>
            <a:off x="7972023" y="3337501"/>
            <a:ext cx="3013656" cy="3013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0168" t="30590" r="37264" b="64480"/>
          <a:stretch/>
        </p:blipFill>
        <p:spPr>
          <a:xfrm>
            <a:off x="4868214" y="3775922"/>
            <a:ext cx="2936383" cy="36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974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Box 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505" t="26364" r="33701" b="25925"/>
          <a:stretch/>
        </p:blipFill>
        <p:spPr>
          <a:xfrm>
            <a:off x="2215165" y="2336873"/>
            <a:ext cx="3876542" cy="34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53360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104</TotalTime>
  <Words>265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Berlin</vt:lpstr>
      <vt:lpstr>Box Model</vt:lpstr>
      <vt:lpstr>Margin</vt:lpstr>
      <vt:lpstr>Padding</vt:lpstr>
      <vt:lpstr>CSS-Shorthand</vt:lpstr>
      <vt:lpstr>CSS-Shorthand</vt:lpstr>
      <vt:lpstr>CSS-Shorthand</vt:lpstr>
      <vt:lpstr>Border</vt:lpstr>
      <vt:lpstr>Skema Box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Model</dc:title>
  <dc:creator>kharis</dc:creator>
  <cp:lastModifiedBy>3B08</cp:lastModifiedBy>
  <cp:revision>9</cp:revision>
  <dcterms:created xsi:type="dcterms:W3CDTF">2017-04-12T01:13:58Z</dcterms:created>
  <dcterms:modified xsi:type="dcterms:W3CDTF">2017-04-12T05:57:15Z</dcterms:modified>
</cp:coreProperties>
</file>