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Format Teks di HTML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Kharisma S.T., M.Cs.</a:t>
            </a:r>
          </a:p>
          <a:p>
            <a:r>
              <a:rPr lang="id-ID" dirty="0" smtClean="0"/>
              <a:t>STMIK Jenderal Achmad Yani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06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Oredered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&lt;ol&gt; </a:t>
            </a:r>
          </a:p>
          <a:p>
            <a:pPr marL="0" indent="0">
              <a:buNone/>
            </a:pPr>
            <a:r>
              <a:rPr lang="id-ID" dirty="0"/>
              <a:t>       </a:t>
            </a:r>
            <a:r>
              <a:rPr lang="it-IT" dirty="0"/>
              <a:t>&lt;li&gt;Pergi ke pasar&lt;/li&gt; </a:t>
            </a:r>
          </a:p>
          <a:p>
            <a:pPr marL="0" indent="0">
              <a:buNone/>
            </a:pPr>
            <a:r>
              <a:rPr lang="id-ID" dirty="0"/>
              <a:t>       </a:t>
            </a:r>
            <a:r>
              <a:rPr lang="it-IT" dirty="0"/>
              <a:t>&lt;li&gt;Buat tutorial HTML&lt;/li&gt; </a:t>
            </a:r>
          </a:p>
          <a:p>
            <a:pPr marL="0" indent="0">
              <a:buNone/>
            </a:pPr>
            <a:r>
              <a:rPr lang="id-ID" dirty="0"/>
              <a:t>       </a:t>
            </a:r>
            <a:r>
              <a:rPr lang="fi-FI" dirty="0"/>
              <a:t>&lt;li&gt;Mengerjakan tugas kuliah&lt;/li&gt; </a:t>
            </a:r>
          </a:p>
          <a:p>
            <a:pPr marL="0" indent="0">
              <a:buNone/>
            </a:pPr>
            <a:r>
              <a:rPr lang="id-ID" dirty="0"/>
              <a:t>&lt;/ol&gt; 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49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Atribut Oredered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</a:t>
            </a:r>
            <a:r>
              <a:rPr lang="id-ID" dirty="0" smtClean="0"/>
              <a:t>ol type=“1”&gt;</a:t>
            </a:r>
          </a:p>
          <a:p>
            <a:pPr marL="0" indent="0">
              <a:buNone/>
            </a:pPr>
            <a:r>
              <a:rPr lang="id-ID" dirty="0"/>
              <a:t>&lt;ol type</a:t>
            </a:r>
            <a:r>
              <a:rPr lang="id-ID" dirty="0" smtClean="0"/>
              <a:t>=“A”&gt;</a:t>
            </a:r>
          </a:p>
          <a:p>
            <a:pPr marL="0" indent="0">
              <a:buNone/>
            </a:pPr>
            <a:r>
              <a:rPr lang="id-ID" dirty="0"/>
              <a:t>&lt;ol type</a:t>
            </a:r>
            <a:r>
              <a:rPr lang="id-ID" dirty="0" smtClean="0"/>
              <a:t>=“a”&gt;</a:t>
            </a:r>
          </a:p>
          <a:p>
            <a:pPr marL="0" indent="0">
              <a:buNone/>
            </a:pPr>
            <a:r>
              <a:rPr lang="id-ID" dirty="0"/>
              <a:t>&lt;ol type</a:t>
            </a:r>
            <a:r>
              <a:rPr lang="id-ID" dirty="0" smtClean="0"/>
              <a:t>=“I”&gt;</a:t>
            </a:r>
          </a:p>
          <a:p>
            <a:pPr marL="0" indent="0">
              <a:buNone/>
            </a:pPr>
            <a:r>
              <a:rPr lang="id-ID" dirty="0"/>
              <a:t>&lt;ol type</a:t>
            </a:r>
            <a:r>
              <a:rPr lang="id-ID" dirty="0" smtClean="0"/>
              <a:t>=“i” start=“ii”&gt; </a:t>
            </a:r>
          </a:p>
          <a:p>
            <a:pPr marL="0" indent="0">
              <a:buNone/>
            </a:pPr>
            <a:r>
              <a:rPr lang="id-ID" dirty="0"/>
              <a:t>&lt;ol type=“1</a:t>
            </a:r>
            <a:r>
              <a:rPr lang="id-ID" dirty="0" smtClean="0"/>
              <a:t>” start=“5” reversed&gt;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52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Berbeda </a:t>
            </a:r>
            <a:r>
              <a:rPr lang="id-ID" dirty="0"/>
              <a:t>dengan daftar berurut, </a:t>
            </a:r>
            <a:r>
              <a:rPr lang="id-ID" i="1" dirty="0"/>
              <a:t>unordered list </a:t>
            </a:r>
            <a:r>
              <a:rPr lang="id-ID" dirty="0"/>
              <a:t>akan menandai setiap item dengan simbol. Baik berupa lingkaran atau persegi (anda masih bisa merubahnya dengan CSS). Untuk membuat daftar tidak berurut kita gunakan tag &lt;ul&gt; dan seperti tag &lt;ol&gt;, item yang </a:t>
            </a:r>
            <a:r>
              <a:rPr lang="id-ID" dirty="0" smtClean="0"/>
              <a:t>terdapat </a:t>
            </a:r>
            <a:r>
              <a:rPr lang="id-ID" dirty="0"/>
              <a:t>di dalamnya harus diapit dengan tag &lt;li</a:t>
            </a:r>
            <a:r>
              <a:rPr lang="id-ID" dirty="0" smtClean="0"/>
              <a:t>&gt;.</a:t>
            </a:r>
          </a:p>
          <a:p>
            <a:r>
              <a:rPr lang="id-ID" dirty="0" smtClean="0"/>
              <a:t>Simbol pada unordered list juga dapat diubah dengan menggunakan atribut “type”</a:t>
            </a:r>
          </a:p>
          <a:p>
            <a:r>
              <a:rPr lang="id-ID" dirty="0"/>
              <a:t>&lt;ul type="disc|circle|square"&gt;</a:t>
            </a:r>
          </a:p>
        </p:txBody>
      </p:sp>
    </p:spTree>
    <p:extLst>
      <p:ext uri="{BB962C8B-B14F-4D97-AF65-F5344CB8AC3E}">
        <p14:creationId xmlns:p14="http://schemas.microsoft.com/office/powerpoint/2010/main" val="35549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Unordered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 type="square"&gt;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 </a:t>
            </a:r>
            <a:r>
              <a:rPr lang="id-ID" dirty="0" smtClean="0"/>
              <a:t>    </a:t>
            </a:r>
            <a:r>
              <a:rPr lang="it-IT" dirty="0" smtClean="0"/>
              <a:t>&lt;</a:t>
            </a:r>
            <a:r>
              <a:rPr lang="it-IT" dirty="0"/>
              <a:t>li&gt;</a:t>
            </a:r>
            <a:r>
              <a:rPr lang="it-IT" dirty="0"/>
              <a:t>Coffee</a:t>
            </a:r>
            <a:r>
              <a:rPr lang="it-IT" dirty="0"/>
              <a:t>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 </a:t>
            </a:r>
            <a:r>
              <a:rPr lang="id-ID" dirty="0" smtClean="0"/>
              <a:t>    </a:t>
            </a:r>
            <a:r>
              <a:rPr lang="it-IT" dirty="0" smtClean="0"/>
              <a:t>&lt;</a:t>
            </a:r>
            <a:r>
              <a:rPr lang="it-IT" dirty="0"/>
              <a:t>li&gt;</a:t>
            </a:r>
            <a:r>
              <a:rPr lang="it-IT" dirty="0"/>
              <a:t>Tea</a:t>
            </a:r>
            <a:r>
              <a:rPr lang="it-IT" dirty="0"/>
              <a:t>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 </a:t>
            </a:r>
            <a:r>
              <a:rPr lang="id-ID" dirty="0" smtClean="0"/>
              <a:t>    </a:t>
            </a:r>
            <a:r>
              <a:rPr lang="it-IT" dirty="0" smtClean="0"/>
              <a:t>&lt;</a:t>
            </a:r>
            <a:r>
              <a:rPr lang="it-IT" dirty="0"/>
              <a:t>li&gt;</a:t>
            </a:r>
            <a:r>
              <a:rPr lang="it-IT" dirty="0"/>
              <a:t>Milk</a:t>
            </a:r>
            <a:r>
              <a:rPr lang="it-IT" dirty="0"/>
              <a:t>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&lt;/ul&gt;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2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 </a:t>
            </a:r>
            <a:r>
              <a:rPr lang="id-ID" dirty="0"/>
              <a:t>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2984"/>
          </a:xfrm>
        </p:spPr>
        <p:txBody>
          <a:bodyPr>
            <a:normAutofit/>
          </a:bodyPr>
          <a:lstStyle/>
          <a:p>
            <a:r>
              <a:rPr lang="id-ID" dirty="0" smtClean="0"/>
              <a:t>Berbeda </a:t>
            </a:r>
            <a:r>
              <a:rPr lang="id-ID" dirty="0"/>
              <a:t>dengan Ordered List dan Unordered List yang memiliki struktur sama, Data list memiliki struktur tersendiri. Biasanya data list ini digunakan untuk membuat daftar istilah beserta definisinya seperti halnya dalam </a:t>
            </a:r>
            <a:r>
              <a:rPr lang="id-ID" dirty="0" smtClean="0"/>
              <a:t>kamus.</a:t>
            </a:r>
          </a:p>
          <a:p>
            <a:r>
              <a:rPr lang="id-ID" dirty="0" smtClean="0"/>
              <a:t>Tag </a:t>
            </a:r>
            <a:r>
              <a:rPr lang="id-ID" dirty="0"/>
              <a:t>dt (definition term) digunakan untuk menampung istilah yang akan didefinisikan, dan tag dd digunakan untuk menuliskan definisi dari dt sebelumnya</a:t>
            </a:r>
            <a:endParaRPr lang="id-ID" dirty="0" smtClean="0"/>
          </a:p>
          <a:p>
            <a:pPr marL="1828800" lvl="4" indent="0">
              <a:buNone/>
            </a:pPr>
            <a:r>
              <a:rPr lang="id-ID" sz="2200" dirty="0" smtClean="0"/>
              <a:t>&lt;</a:t>
            </a:r>
            <a:r>
              <a:rPr lang="id-ID" sz="2200" dirty="0"/>
              <a:t>dl&gt; </a:t>
            </a:r>
          </a:p>
          <a:p>
            <a:pPr marL="1828800" lvl="4" indent="0">
              <a:buNone/>
            </a:pPr>
            <a:r>
              <a:rPr lang="id-ID" sz="2200" dirty="0" smtClean="0"/>
              <a:t>      &lt;</a:t>
            </a:r>
            <a:r>
              <a:rPr lang="id-ID" sz="2200" dirty="0"/>
              <a:t>dt&gt;Test&lt;/dt&gt; </a:t>
            </a:r>
          </a:p>
          <a:p>
            <a:pPr marL="1828800" lvl="4" indent="0">
              <a:buNone/>
            </a:pPr>
            <a:r>
              <a:rPr lang="id-ID" sz="2200" dirty="0" smtClean="0"/>
              <a:t>      &lt;</a:t>
            </a:r>
            <a:r>
              <a:rPr lang="id-ID" sz="2200" dirty="0"/>
              <a:t>dd&gt;Test&lt;/dd&gt; </a:t>
            </a:r>
          </a:p>
          <a:p>
            <a:pPr marL="1828800" lvl="4" indent="0">
              <a:buNone/>
            </a:pPr>
            <a:r>
              <a:rPr lang="id-ID" sz="2200" dirty="0"/>
              <a:t>&lt;/dl&gt;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6718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Definition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 smtClean="0"/>
              <a:t>&lt;</a:t>
            </a:r>
            <a:r>
              <a:rPr lang="id-ID" b="1" dirty="0"/>
              <a:t>dl&gt; </a:t>
            </a:r>
            <a:endParaRPr lang="id-ID" dirty="0"/>
          </a:p>
          <a:p>
            <a:pPr marL="0" indent="0">
              <a:buNone/>
            </a:pPr>
            <a:r>
              <a:rPr lang="id-ID" b="1" dirty="0" smtClean="0"/>
              <a:t>&lt;</a:t>
            </a:r>
            <a:r>
              <a:rPr lang="id-ID" b="1" dirty="0"/>
              <a:t>dt&gt;</a:t>
            </a:r>
            <a:r>
              <a:rPr lang="id-ID" dirty="0"/>
              <a:t>Manga</a:t>
            </a:r>
            <a:r>
              <a:rPr lang="id-ID" b="1" dirty="0"/>
              <a:t>&lt;/dt&gt; </a:t>
            </a:r>
            <a:endParaRPr lang="id-ID" dirty="0"/>
          </a:p>
          <a:p>
            <a:pPr marL="0" indent="0">
              <a:buNone/>
            </a:pPr>
            <a:r>
              <a:rPr lang="id-ID" b="1" dirty="0" smtClean="0"/>
              <a:t>&lt;</a:t>
            </a:r>
            <a:r>
              <a:rPr lang="id-ID" b="1" dirty="0"/>
              <a:t>dd&gt;</a:t>
            </a:r>
            <a:r>
              <a:rPr lang="id-ID" dirty="0"/>
              <a:t>Manga (baca: man-ga, atau ma-ng-ga) merupakan kata komik dalam bahasa Jepang; di luar Jepang, kata tersebut digunakan khusus untuk membicarakan tentang komik Jepang. </a:t>
            </a:r>
            <a:r>
              <a:rPr lang="id-ID" b="1" dirty="0"/>
              <a:t>&lt;/dd&gt; </a:t>
            </a:r>
            <a:endParaRPr lang="id-ID" dirty="0"/>
          </a:p>
          <a:p>
            <a:pPr marL="0" indent="0">
              <a:buNone/>
            </a:pPr>
            <a:r>
              <a:rPr lang="id-ID" b="1" dirty="0"/>
              <a:t>&lt;dt&gt;</a:t>
            </a:r>
            <a:r>
              <a:rPr lang="id-ID" dirty="0"/>
              <a:t>Mangaka</a:t>
            </a:r>
            <a:r>
              <a:rPr lang="id-ID" b="1" dirty="0"/>
              <a:t>&lt;/dt&gt; </a:t>
            </a:r>
            <a:endParaRPr lang="id-ID" dirty="0"/>
          </a:p>
          <a:p>
            <a:pPr marL="0" indent="0">
              <a:buNone/>
            </a:pPr>
            <a:r>
              <a:rPr lang="id-ID" b="1" smtClean="0"/>
              <a:t>&lt;dd&gt;</a:t>
            </a:r>
            <a:r>
              <a:rPr lang="id-ID" smtClean="0"/>
              <a:t>Mangaka </a:t>
            </a:r>
            <a:r>
              <a:rPr lang="id-ID" dirty="0"/>
              <a:t>(baca: man-ga-ka, atau ma-ng-ga-ka) adalah orang yang menggambar manga</a:t>
            </a:r>
            <a:r>
              <a:rPr lang="id-ID" b="1" dirty="0"/>
              <a:t>&lt;/dd&gt; </a:t>
            </a:r>
            <a:endParaRPr lang="id-ID" dirty="0"/>
          </a:p>
          <a:p>
            <a:pPr marL="0" indent="0">
              <a:buNone/>
            </a:pPr>
            <a:r>
              <a:rPr lang="id-ID" b="1" dirty="0"/>
              <a:t>&lt;/dl&gt;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09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Tampilan Teks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Pemformatan </a:t>
            </a:r>
            <a:r>
              <a:rPr lang="id-ID" dirty="0"/>
              <a:t>tampilan teks pada HTML dibedakan menjadi dua,yaitu </a:t>
            </a:r>
            <a:endParaRPr lang="id-ID" dirty="0" smtClean="0"/>
          </a:p>
          <a:p>
            <a:r>
              <a:rPr lang="id-ID" i="1" dirty="0" smtClean="0"/>
              <a:t>logical format</a:t>
            </a:r>
            <a:endParaRPr lang="id-ID" dirty="0"/>
          </a:p>
          <a:p>
            <a:r>
              <a:rPr lang="id-ID" i="1" dirty="0"/>
              <a:t>physical format</a:t>
            </a:r>
            <a:r>
              <a:rPr lang="id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08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Logical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Logical format menerapkan layout dokumen secara logis dan terstruktur.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432200"/>
              </p:ext>
            </p:extLst>
          </p:nvPr>
        </p:nvGraphicFramePr>
        <p:xfrm>
          <a:off x="680321" y="3347751"/>
          <a:ext cx="10496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108"/>
                <a:gridCol w="782437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Fungsi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&lt;cite&gt;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suatu kutipan /citation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&lt;code&gt;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menampilkan kode-kode pemrograman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&lt;em&gt;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teks yang ditekankan oleh penulis / emphasis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&lt;kbd&gt;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teks yang harus dimasukkan oleh user melalui keyboard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&lt;samp&gt;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teks yang dimaksudkan sebagai contoh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&lt;strong&gt;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teks yang dianggap sebagai bagian yang penting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&lt;var&gt;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menampilkan nama variabel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Tag Logical Format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88869"/>
              </p:ext>
            </p:extLst>
          </p:nvPr>
        </p:nvGraphicFramePr>
        <p:xfrm>
          <a:off x="681038" y="2336800"/>
          <a:ext cx="1036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186"/>
                <a:gridCol w="783381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Fungsi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&lt;dfn&gt;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menandai sebuah subdefinisi dari daftar definisi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&lt;abbr&gt;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mendefinisikan suatu singkatan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&lt;acronym&gt;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mendefinisikan suatu akronim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&lt;address&gt;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mendefinisikan suatu alamat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&lt;bdo&gt;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mendefinisikan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(by direction order&gt;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&lt;blockquote&gt;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mendefinisikan quotation yang panjang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Physical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Physical format adalah format </a:t>
            </a:r>
            <a:r>
              <a:rPr lang="id-ID" dirty="0"/>
              <a:t>terhadap fisik suatu font.</a:t>
            </a:r>
            <a:endParaRPr lang="id-ID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198803"/>
              </p:ext>
            </p:extLst>
          </p:nvPr>
        </p:nvGraphicFramePr>
        <p:xfrm>
          <a:off x="680321" y="2937300"/>
          <a:ext cx="103600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186"/>
                <a:gridCol w="783381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Fungsi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tebal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/bold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membuat teks miring/italic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&lt;u&gt;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membuat teks yang digaris bawahi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&lt;tt&gt;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membuat teks yang seperti cetakan mesin ketik / texttype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&lt;s&gt;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tercoret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strikethrough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&lt;big&gt;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memnampilkan teks dengan huruf lebih besar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&lt;small&gt;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menampilkan teks dengan huruf lebih kecil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&lt;sub&gt;/&lt;sup&gt;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membuat teks subscript / Untuk membuat teks superscript.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&lt;strong&gt;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 mendefinisikan teks yang ditebalkan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Teks di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Penulisan teks, paragraf di dalam HTML dapat diatur sesuai dengan kebutuhan sehingga output atau tulisan lebih nyaman untuk dibaca.</a:t>
            </a:r>
          </a:p>
          <a:p>
            <a:pPr marL="0" indent="0">
              <a:buNone/>
            </a:pPr>
            <a:r>
              <a:rPr lang="id-ID" dirty="0" smtClean="0"/>
              <a:t>Pembahasan format teks ini meliputi</a:t>
            </a:r>
          </a:p>
          <a:p>
            <a:r>
              <a:rPr lang="id-ID" dirty="0" smtClean="0"/>
              <a:t>Paragraf</a:t>
            </a:r>
          </a:p>
          <a:p>
            <a:r>
              <a:rPr lang="id-ID" dirty="0" smtClean="0"/>
              <a:t>Heading</a:t>
            </a:r>
          </a:p>
          <a:p>
            <a:r>
              <a:rPr lang="id-ID" dirty="0" smtClean="0"/>
              <a:t>List</a:t>
            </a:r>
          </a:p>
          <a:p>
            <a:r>
              <a:rPr lang="id-ID" dirty="0" smtClean="0"/>
              <a:t>Format Tampilan Teks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0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Paragraf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paragraf dalam dokumen HTML ditandai dengan tag &lt;P&gt;…&lt;/P&gt;. Tag akhir </a:t>
            </a:r>
            <a:r>
              <a:rPr lang="id-ID" dirty="0" smtClean="0"/>
              <a:t>boleh tidak </a:t>
            </a:r>
            <a:r>
              <a:rPr lang="id-ID" dirty="0"/>
              <a:t>dipergunakan. </a:t>
            </a:r>
            <a:endParaRPr lang="id-ID" dirty="0" smtClean="0"/>
          </a:p>
          <a:p>
            <a:r>
              <a:rPr lang="id-ID" dirty="0" smtClean="0"/>
              <a:t>Suatu </a:t>
            </a:r>
            <a:r>
              <a:rPr lang="id-ID" dirty="0"/>
              <a:t>paragraf secara otomatis akan berakhir jika paragraf </a:t>
            </a:r>
            <a:r>
              <a:rPr lang="id-ID" dirty="0" smtClean="0"/>
              <a:t>baru dimulai,pemakaian </a:t>
            </a:r>
            <a:r>
              <a:rPr lang="id-ID" dirty="0"/>
              <a:t>heading, tabel, blockquote, atau list. </a:t>
            </a:r>
            <a:endParaRPr lang="id-ID" dirty="0" smtClean="0"/>
          </a:p>
          <a:p>
            <a:r>
              <a:rPr lang="id-ID" dirty="0" smtClean="0"/>
              <a:t>Atribut </a:t>
            </a:r>
            <a:r>
              <a:rPr lang="id-ID" dirty="0"/>
              <a:t>yang digunakan dalam </a:t>
            </a:r>
            <a:r>
              <a:rPr lang="id-ID" dirty="0" smtClean="0"/>
              <a:t>paragraf adalah </a:t>
            </a:r>
            <a:r>
              <a:rPr lang="id-ID" dirty="0"/>
              <a:t>ALIGN yang mempunyai tiga nilai, yaitu LEFT untuk rata kiri, RIGHT untuk rata </a:t>
            </a:r>
            <a:r>
              <a:rPr lang="id-ID" dirty="0" smtClean="0"/>
              <a:t>kanan, CENTER </a:t>
            </a:r>
            <a:r>
              <a:rPr lang="id-ID" dirty="0"/>
              <a:t>untuk rata tengah.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7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Heading/Penjudulan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Heading</a:t>
            </a:r>
            <a:r>
              <a:rPr lang="id-ID" dirty="0"/>
              <a:t>, digunakan untuk memberikan penjudulan pada suatu dokumen HTML. Bayangkanlah sebuah skripsi atau buku yang memiliki bab dan subbab-subbab di dalamnya. Untuk memformat penjudulan dalam HTML, kita gunakan tag &lt;h1&gt; untuk judul utama dan untuk judul subbabnya anda dapat menggunakan tag &lt;h2&gt; sampai dengan&lt;h6&gt;. </a:t>
            </a:r>
          </a:p>
          <a:p>
            <a:r>
              <a:rPr lang="id-ID" dirty="0"/>
              <a:t>Setiap level judul memiliki ukuran huruf yang berbeda-beda (namun </a:t>
            </a:r>
            <a:r>
              <a:rPr lang="id-ID" dirty="0" smtClean="0"/>
              <a:t>anda masih </a:t>
            </a:r>
            <a:r>
              <a:rPr lang="id-ID" dirty="0"/>
              <a:t>bisa merubah ukurannya melalui CSS).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87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Heading/Penjudulan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Adanya </a:t>
            </a:r>
            <a:r>
              <a:rPr lang="id-ID" dirty="0"/>
              <a:t>penjudulan dimaksudkan agar suatu dokumen HTML lebih terstruktur layaknya sebuah dokumen resmi seperti skripsi /paper yang mengharuskan adanya perbedaanantara Bab utama dan sub-babnya. </a:t>
            </a:r>
          </a:p>
          <a:p>
            <a:r>
              <a:rPr lang="id-ID" dirty="0" smtClean="0"/>
              <a:t>Dalam website, misal Logo/Judul </a:t>
            </a:r>
            <a:r>
              <a:rPr lang="id-ID" dirty="0"/>
              <a:t>dari website diberi Heading Level 1, untuk judul artikel diberi heading level 2 dan judul dari bagian-bagian di dalamnya diberi heading level 3 s.d 4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32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Heading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061647" y="224299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&lt;!DOCTYPE HTML&gt; </a:t>
            </a:r>
          </a:p>
          <a:p>
            <a:r>
              <a:rPr lang="id-ID" dirty="0"/>
              <a:t>&lt;HTML </a:t>
            </a:r>
            <a:r>
              <a:rPr lang="id-ID" dirty="0" smtClean="0"/>
              <a:t>lang=“en-US”&gt; </a:t>
            </a:r>
            <a:endParaRPr lang="id-ID" dirty="0"/>
          </a:p>
          <a:p>
            <a:r>
              <a:rPr lang="id-ID" dirty="0"/>
              <a:t>&lt;head&gt; &lt;title&gt;Heading&lt;/title&gt; &lt;/head&gt; </a:t>
            </a:r>
          </a:p>
          <a:p>
            <a:r>
              <a:rPr lang="id-ID" dirty="0"/>
              <a:t>&lt;body&gt; </a:t>
            </a:r>
          </a:p>
          <a:p>
            <a:r>
              <a:rPr lang="id-ID" dirty="0" smtClean="0"/>
              <a:t>         </a:t>
            </a:r>
            <a:r>
              <a:rPr lang="pt-BR" dirty="0" smtClean="0"/>
              <a:t>&lt;</a:t>
            </a:r>
            <a:r>
              <a:rPr lang="pt-BR" dirty="0"/>
              <a:t>h1&gt;Bab 1 : Pendahuluan&lt;/h1&gt; </a:t>
            </a:r>
            <a:endParaRPr lang="id-ID" dirty="0"/>
          </a:p>
          <a:p>
            <a:r>
              <a:rPr lang="id-ID" dirty="0" smtClean="0"/>
              <a:t>         </a:t>
            </a:r>
            <a:r>
              <a:rPr lang="pt-BR" dirty="0" smtClean="0"/>
              <a:t>&lt;</a:t>
            </a:r>
            <a:r>
              <a:rPr lang="pt-BR" dirty="0"/>
              <a:t>h2&gt;1.1 Latar Belakang&lt;/h2&gt; </a:t>
            </a:r>
          </a:p>
          <a:p>
            <a:r>
              <a:rPr lang="id-ID" dirty="0" smtClean="0"/>
              <a:t>         &lt;</a:t>
            </a:r>
            <a:r>
              <a:rPr lang="id-ID" dirty="0"/>
              <a:t>p&gt;Paragraf pendahuluan, bla..bla.. &lt;/p&gt; </a:t>
            </a:r>
          </a:p>
          <a:p>
            <a:r>
              <a:rPr lang="id-ID" dirty="0" smtClean="0"/>
              <a:t>         </a:t>
            </a:r>
            <a:r>
              <a:rPr lang="pt-BR" dirty="0" smtClean="0"/>
              <a:t>&lt;</a:t>
            </a:r>
            <a:r>
              <a:rPr lang="pt-BR" dirty="0"/>
              <a:t>h2&gt;1.2 Pokok Permasalahan&lt;/h2&gt; </a:t>
            </a:r>
            <a:endParaRPr lang="id-ID" dirty="0"/>
          </a:p>
          <a:p>
            <a:r>
              <a:rPr lang="id-ID" dirty="0" smtClean="0"/>
              <a:t>         &lt;</a:t>
            </a:r>
            <a:r>
              <a:rPr lang="id-ID" dirty="0"/>
              <a:t>p&gt;Paragraf pendahuluan, bla..bla.. &lt;/p&gt; </a:t>
            </a:r>
          </a:p>
          <a:p>
            <a:r>
              <a:rPr lang="id-ID" dirty="0" smtClean="0"/>
              <a:t>         </a:t>
            </a:r>
            <a:r>
              <a:rPr lang="pt-BR" dirty="0" smtClean="0"/>
              <a:t>&lt;</a:t>
            </a:r>
            <a:r>
              <a:rPr lang="pt-BR" dirty="0"/>
              <a:t>h1&gt;Bab 2 : Pembahasan&lt;/h1&gt; </a:t>
            </a:r>
          </a:p>
          <a:p>
            <a:r>
              <a:rPr lang="id-ID" dirty="0" smtClean="0"/>
              <a:t>         &lt;</a:t>
            </a:r>
            <a:r>
              <a:rPr lang="id-ID" dirty="0"/>
              <a:t>h2&gt;2.1 Teori dan Konsep&lt;/h2&gt;</a:t>
            </a:r>
          </a:p>
          <a:p>
            <a:r>
              <a:rPr lang="id-ID" dirty="0" smtClean="0"/>
              <a:t>         &lt;</a:t>
            </a:r>
            <a:r>
              <a:rPr lang="id-ID" dirty="0"/>
              <a:t>p&gt;Paragraf pendahuluan, bla..bla.. &lt;/p&gt; </a:t>
            </a:r>
          </a:p>
          <a:p>
            <a:r>
              <a:rPr lang="id-ID" dirty="0" smtClean="0"/>
              <a:t>         </a:t>
            </a:r>
            <a:r>
              <a:rPr lang="pt-BR" dirty="0" smtClean="0"/>
              <a:t>&lt;</a:t>
            </a:r>
            <a:r>
              <a:rPr lang="pt-BR" dirty="0"/>
              <a:t>h2&gt;2.2 Algoritma Pemrograman&lt;/h2&gt; </a:t>
            </a:r>
          </a:p>
          <a:p>
            <a:r>
              <a:rPr lang="id-ID" dirty="0" smtClean="0"/>
              <a:t>         &lt;</a:t>
            </a:r>
            <a:r>
              <a:rPr lang="id-ID" dirty="0"/>
              <a:t>p&gt;Paragraf pendahuluan, bla..bla.. &lt;/p&gt; </a:t>
            </a:r>
          </a:p>
          <a:p>
            <a:r>
              <a:rPr lang="id-ID" dirty="0"/>
              <a:t>&lt;/body&gt; </a:t>
            </a:r>
          </a:p>
          <a:p>
            <a:r>
              <a:rPr lang="id-ID" dirty="0"/>
              <a:t>&lt;/HTML&gt;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9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/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Sebuah </a:t>
            </a:r>
            <a:r>
              <a:rPr lang="id-ID" dirty="0"/>
              <a:t>daftar dapat memiliki penomoran atau hanya sebuah simbol berupa lingkaran atau bentuk lainnya. Dalam HTML, daftar yang menggunakan penomoran disebut dengan </a:t>
            </a:r>
            <a:r>
              <a:rPr lang="id-ID" i="1" dirty="0"/>
              <a:t>ordered list </a:t>
            </a:r>
            <a:r>
              <a:rPr lang="id-ID" dirty="0"/>
              <a:t>dan yang menggunakan simbol disebut dengan </a:t>
            </a:r>
            <a:r>
              <a:rPr lang="id-ID" i="1" dirty="0"/>
              <a:t>unordered list</a:t>
            </a:r>
            <a:r>
              <a:rPr lang="id-ID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Ordered </a:t>
            </a:r>
            <a:r>
              <a:rPr lang="id-ID" dirty="0"/>
              <a:t>list atau Daftar berurutan dapat dibuat dengan menggunakan tag &lt;ol&gt; (singkatan dari ordered list) dan untuk setiap listnya kita gunakan tag &lt;li&gt; (singkatan dari list item/item daftar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Penomoran daftar akan dilakukan secara otomatis ketika anda menambahkan daftar item. </a:t>
            </a:r>
            <a:endParaRPr lang="id-ID" dirty="0" smtClean="0"/>
          </a:p>
          <a:p>
            <a:r>
              <a:rPr lang="id-ID" dirty="0" smtClean="0"/>
              <a:t>Tidak hanya berupa angka, penomoran bisa di ubah ke bentuk lain dengan menambahkan atribut “type” pada tag &lt;ol&gt;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1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 pada 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Type</a:t>
            </a:r>
          </a:p>
          <a:p>
            <a:r>
              <a:rPr lang="id-ID" dirty="0" smtClean="0"/>
              <a:t>Untuk mengubah jenis penomoran yang dipakai (1,A,a,I,i)</a:t>
            </a:r>
          </a:p>
          <a:p>
            <a:r>
              <a:rPr lang="id-ID" dirty="0" smtClean="0"/>
              <a:t>Start</a:t>
            </a:r>
          </a:p>
          <a:p>
            <a:r>
              <a:rPr lang="id-ID" dirty="0" smtClean="0"/>
              <a:t>Untuk menentukan daftar dimulai dari penomoran tertentu</a:t>
            </a:r>
          </a:p>
          <a:p>
            <a:r>
              <a:rPr lang="id-ID" dirty="0" smtClean="0"/>
              <a:t>Reversed</a:t>
            </a:r>
          </a:p>
          <a:p>
            <a:r>
              <a:rPr lang="id-ID" dirty="0" smtClean="0"/>
              <a:t>Fitur baru pada HTML5 untuk mengurutkan daftar secara terbalik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24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406</TotalTime>
  <Words>1100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Format Teks di HTML</vt:lpstr>
      <vt:lpstr>Format Teks di HTML</vt:lpstr>
      <vt:lpstr>Paragraf</vt:lpstr>
      <vt:lpstr>Heading/Penjudulan </vt:lpstr>
      <vt:lpstr>Heading/Penjudulan </vt:lpstr>
      <vt:lpstr>Contoh Heading</vt:lpstr>
      <vt:lpstr>Daftar / List</vt:lpstr>
      <vt:lpstr>Ordered List</vt:lpstr>
      <vt:lpstr>Atribut pada Ordered List</vt:lpstr>
      <vt:lpstr>Contoh Oredered List</vt:lpstr>
      <vt:lpstr>Contoh Atribut Oredered List</vt:lpstr>
      <vt:lpstr>Unordered List</vt:lpstr>
      <vt:lpstr>Contoh Unordered List</vt:lpstr>
      <vt:lpstr>Definition List</vt:lpstr>
      <vt:lpstr>Contoh Definition List</vt:lpstr>
      <vt:lpstr>Format Tampilan Teks</vt:lpstr>
      <vt:lpstr>Logical Format</vt:lpstr>
      <vt:lpstr>Tag Logical Format</vt:lpstr>
      <vt:lpstr>Physical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Teks di HTML</dc:title>
  <dc:creator>kharis</dc:creator>
  <cp:lastModifiedBy>kharis</cp:lastModifiedBy>
  <cp:revision>15</cp:revision>
  <dcterms:created xsi:type="dcterms:W3CDTF">2017-02-28T22:23:23Z</dcterms:created>
  <dcterms:modified xsi:type="dcterms:W3CDTF">2017-03-01T05:10:20Z</dcterms:modified>
</cp:coreProperties>
</file>