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FORM </a:t>
            </a:r>
            <a:r>
              <a:rPr lang="en-US" dirty="0" err="1" smtClean="0"/>
              <a:t>dalam</a:t>
            </a:r>
            <a:r>
              <a:rPr lang="en-US" dirty="0" smtClean="0"/>
              <a:t> HTML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Kharisma</a:t>
            </a:r>
            <a:r>
              <a:rPr lang="en-US" dirty="0" smtClean="0"/>
              <a:t> ST., M.Cs. – STMIK </a:t>
            </a:r>
            <a:r>
              <a:rPr lang="en-US" dirty="0" err="1" smtClean="0"/>
              <a:t>Jenderal</a:t>
            </a:r>
            <a:r>
              <a:rPr lang="en-US" dirty="0" smtClean="0"/>
              <a:t> </a:t>
            </a:r>
            <a:r>
              <a:rPr lang="en-US" dirty="0" err="1" smtClean="0"/>
              <a:t>Achmad</a:t>
            </a:r>
            <a:r>
              <a:rPr lang="en-US" dirty="0" smtClean="0"/>
              <a:t> </a:t>
            </a:r>
            <a:r>
              <a:rPr lang="en-US" dirty="0" err="1" smtClean="0"/>
              <a:t>Yani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159147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Submit/Button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Submit </a:t>
            </a:r>
            <a:r>
              <a:rPr lang="id-ID" dirty="0"/>
              <a:t>atau Button, berupa tombol yang dapat di klik. Penggunaan atribut value pada kontrol ini akan merubah text yang ada di dalamnya</a:t>
            </a:r>
            <a:r>
              <a:rPr lang="id-ID" dirty="0" smtClean="0"/>
              <a:t>.</a:t>
            </a:r>
            <a:endParaRPr lang="en-US" dirty="0" smtClean="0"/>
          </a:p>
          <a:p>
            <a:r>
              <a:rPr lang="en-US" dirty="0" err="1" smtClean="0"/>
              <a:t>Tipe</a:t>
            </a:r>
            <a:r>
              <a:rPr lang="en-US" dirty="0" smtClean="0"/>
              <a:t> yang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submit (</a:t>
            </a:r>
            <a:r>
              <a:rPr lang="en-US" dirty="0" err="1" smtClean="0"/>
              <a:t>mengirimkan</a:t>
            </a:r>
            <a:r>
              <a:rPr lang="en-US" dirty="0" smtClean="0"/>
              <a:t> data form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diproses</a:t>
            </a:r>
            <a:r>
              <a:rPr lang="en-US" dirty="0" smtClean="0"/>
              <a:t>) </a:t>
            </a:r>
            <a:r>
              <a:rPr lang="en-US" dirty="0" err="1" smtClean="0"/>
              <a:t>atau</a:t>
            </a:r>
            <a:r>
              <a:rPr lang="en-US" dirty="0" smtClean="0"/>
              <a:t> reset (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data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diisi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pengunjung</a:t>
            </a:r>
            <a:r>
              <a:rPr lang="en-US" dirty="0" smtClean="0"/>
              <a:t> web)</a:t>
            </a:r>
          </a:p>
          <a:p>
            <a:pPr marL="0" indent="0">
              <a:buNone/>
            </a:pPr>
            <a:r>
              <a:rPr lang="id-ID" dirty="0" smtClean="0"/>
              <a:t>&lt;</a:t>
            </a:r>
            <a:r>
              <a:rPr lang="id-ID" dirty="0"/>
              <a:t>input type</a:t>
            </a:r>
            <a:r>
              <a:rPr lang="id-ID" dirty="0" smtClean="0"/>
              <a:t>=</a:t>
            </a:r>
            <a:r>
              <a:rPr lang="en-US" dirty="0" smtClean="0"/>
              <a:t>“</a:t>
            </a:r>
            <a:r>
              <a:rPr lang="id-ID" dirty="0" smtClean="0"/>
              <a:t>submit</a:t>
            </a:r>
            <a:r>
              <a:rPr lang="en-US" dirty="0" smtClean="0"/>
              <a:t>”</a:t>
            </a:r>
            <a:r>
              <a:rPr lang="id-ID" dirty="0" smtClean="0"/>
              <a:t> </a:t>
            </a:r>
            <a:r>
              <a:rPr lang="id-ID" dirty="0"/>
              <a:t>value</a:t>
            </a:r>
            <a:r>
              <a:rPr lang="id-ID" dirty="0" smtClean="0"/>
              <a:t>=</a:t>
            </a:r>
            <a:r>
              <a:rPr lang="en-US" dirty="0" smtClean="0"/>
              <a:t>“</a:t>
            </a:r>
            <a:r>
              <a:rPr lang="id-ID" dirty="0" smtClean="0"/>
              <a:t>kirimkan data</a:t>
            </a:r>
            <a:r>
              <a:rPr lang="en-US" dirty="0" smtClean="0"/>
              <a:t>”</a:t>
            </a:r>
            <a:r>
              <a:rPr lang="id-ID" dirty="0" smtClean="0"/>
              <a:t> </a:t>
            </a:r>
            <a:r>
              <a:rPr lang="id-ID" dirty="0"/>
              <a:t>/&gt;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331" y="4431043"/>
            <a:ext cx="3141251" cy="122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46328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Checkbox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Komponen</a:t>
            </a:r>
            <a:r>
              <a:rPr lang="en-US" dirty="0" smtClean="0"/>
              <a:t> form yang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 </a:t>
            </a:r>
            <a:r>
              <a:rPr lang="en-US" dirty="0" err="1" smtClean="0"/>
              <a:t>centang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, </a:t>
            </a:r>
            <a:r>
              <a:rPr lang="en-US" dirty="0" err="1" smtClean="0"/>
              <a:t>biasa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, </a:t>
            </a:r>
            <a:r>
              <a:rPr lang="en-US" dirty="0" err="1" smtClean="0"/>
              <a:t>meski</a:t>
            </a:r>
            <a:r>
              <a:rPr lang="en-US" dirty="0" smtClean="0"/>
              <a:t> bias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Yang </a:t>
            </a:r>
            <a:r>
              <a:rPr lang="en-US" dirty="0" err="1" smtClean="0"/>
              <a:t>membedakan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terletak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penamaan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id-ID" dirty="0"/>
              <a:t>&lt;label for=</a:t>
            </a:r>
            <a:r>
              <a:rPr lang="en-US" dirty="0" smtClean="0"/>
              <a:t>“</a:t>
            </a:r>
            <a:r>
              <a:rPr lang="en-US" dirty="0" err="1" smtClean="0"/>
              <a:t>kursus</a:t>
            </a:r>
            <a:r>
              <a:rPr lang="en-US" dirty="0" smtClean="0"/>
              <a:t>”</a:t>
            </a:r>
            <a:r>
              <a:rPr lang="id-ID" dirty="0" smtClean="0"/>
              <a:t>&gt;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Kursus</a:t>
            </a:r>
            <a:r>
              <a:rPr lang="en-US" dirty="0" smtClean="0"/>
              <a:t> : </a:t>
            </a:r>
            <a:r>
              <a:rPr lang="id-ID" dirty="0" smtClean="0"/>
              <a:t>&lt;/</a:t>
            </a:r>
            <a:r>
              <a:rPr lang="id-ID" dirty="0"/>
              <a:t>label&gt; </a:t>
            </a:r>
          </a:p>
          <a:p>
            <a:pPr marL="0" indent="0">
              <a:buNone/>
            </a:pPr>
            <a:r>
              <a:rPr lang="id-ID" dirty="0" smtClean="0"/>
              <a:t>&lt;</a:t>
            </a:r>
            <a:r>
              <a:rPr lang="en-US" dirty="0" smtClean="0"/>
              <a:t>input type=“checkbox”</a:t>
            </a:r>
            <a:r>
              <a:rPr lang="id-ID" dirty="0" smtClean="0"/>
              <a:t> </a:t>
            </a:r>
            <a:r>
              <a:rPr lang="id-ID" dirty="0"/>
              <a:t>name=</a:t>
            </a:r>
            <a:r>
              <a:rPr lang="en-US" dirty="0" smtClean="0"/>
              <a:t>“</a:t>
            </a:r>
            <a:r>
              <a:rPr lang="en-US" dirty="0" err="1" smtClean="0"/>
              <a:t>kursus</a:t>
            </a:r>
            <a:r>
              <a:rPr lang="en-US" dirty="0" smtClean="0"/>
              <a:t>” value=“Bahasa </a:t>
            </a:r>
            <a:r>
              <a:rPr lang="en-US" dirty="0" err="1" smtClean="0"/>
              <a:t>Inggris</a:t>
            </a:r>
            <a:r>
              <a:rPr lang="en-US" dirty="0" smtClean="0"/>
              <a:t>”</a:t>
            </a:r>
            <a:r>
              <a:rPr lang="id-ID" dirty="0" smtClean="0"/>
              <a:t>&gt;</a:t>
            </a:r>
            <a:r>
              <a:rPr lang="en-US" dirty="0" smtClean="0"/>
              <a:t> Bahasa </a:t>
            </a:r>
            <a:r>
              <a:rPr lang="en-US" dirty="0" err="1" smtClean="0"/>
              <a:t>Inggris</a:t>
            </a:r>
            <a:endParaRPr lang="en-US" dirty="0" smtClean="0"/>
          </a:p>
          <a:p>
            <a:pPr marL="0" indent="0">
              <a:buNone/>
            </a:pPr>
            <a:r>
              <a:rPr lang="id-ID" dirty="0"/>
              <a:t>&lt;</a:t>
            </a:r>
            <a:r>
              <a:rPr lang="en-US" dirty="0"/>
              <a:t>input type=“checkbox”</a:t>
            </a:r>
            <a:r>
              <a:rPr lang="id-ID" dirty="0"/>
              <a:t> name=</a:t>
            </a:r>
            <a:r>
              <a:rPr lang="en-US" dirty="0"/>
              <a:t>“</a:t>
            </a:r>
            <a:r>
              <a:rPr lang="en-US" dirty="0" err="1"/>
              <a:t>kursus</a:t>
            </a:r>
            <a:r>
              <a:rPr lang="en-US" dirty="0" smtClean="0"/>
              <a:t>” value=“</a:t>
            </a:r>
            <a:r>
              <a:rPr lang="en-US" dirty="0" err="1" smtClean="0"/>
              <a:t>Komputer</a:t>
            </a:r>
            <a:r>
              <a:rPr lang="en-US" dirty="0" smtClean="0"/>
              <a:t>”</a:t>
            </a:r>
            <a:r>
              <a:rPr lang="id-ID" dirty="0" smtClean="0"/>
              <a:t>&gt;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704" y="5635301"/>
            <a:ext cx="5394415" cy="80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41828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 Button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Komponen</a:t>
            </a:r>
            <a:r>
              <a:rPr lang="en-US" dirty="0"/>
              <a:t> form </a:t>
            </a:r>
            <a:r>
              <a:rPr lang="en-US" dirty="0" err="1" smtClean="0"/>
              <a:t>berupa</a:t>
            </a:r>
            <a:r>
              <a:rPr lang="en-US" dirty="0" smtClean="0"/>
              <a:t> radio button yang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dipilih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err="1" smtClean="0"/>
              <a:t>Penamaan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disamakan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yang lain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membatasi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dipilih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id-ID" dirty="0"/>
              <a:t>&lt;label for=</a:t>
            </a:r>
            <a:r>
              <a:rPr lang="en-US" dirty="0"/>
              <a:t>“</a:t>
            </a:r>
            <a:r>
              <a:rPr lang="en-US" dirty="0" err="1"/>
              <a:t>kursus</a:t>
            </a:r>
            <a:r>
              <a:rPr lang="en-US" dirty="0"/>
              <a:t>”</a:t>
            </a:r>
            <a:r>
              <a:rPr lang="id-ID" dirty="0" smtClean="0"/>
              <a:t>&gt;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Kelamin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id-ID" dirty="0"/>
              <a:t>&lt;/label&gt; </a:t>
            </a:r>
          </a:p>
          <a:p>
            <a:pPr marL="0" indent="0">
              <a:buNone/>
            </a:pPr>
            <a:r>
              <a:rPr lang="id-ID" dirty="0"/>
              <a:t>&lt;</a:t>
            </a:r>
            <a:r>
              <a:rPr lang="en-US" dirty="0"/>
              <a:t>input type</a:t>
            </a:r>
            <a:r>
              <a:rPr lang="en-US" dirty="0" smtClean="0"/>
              <a:t>=“radio”</a:t>
            </a:r>
            <a:r>
              <a:rPr lang="id-ID" dirty="0" smtClean="0"/>
              <a:t> </a:t>
            </a:r>
            <a:r>
              <a:rPr lang="id-ID" dirty="0"/>
              <a:t>name=</a:t>
            </a:r>
            <a:r>
              <a:rPr lang="en-US" dirty="0" smtClean="0"/>
              <a:t>“</a:t>
            </a:r>
            <a:r>
              <a:rPr lang="en-US" dirty="0" err="1" smtClean="0"/>
              <a:t>jk</a:t>
            </a:r>
            <a:r>
              <a:rPr lang="en-US" dirty="0" smtClean="0"/>
              <a:t>” </a:t>
            </a:r>
            <a:r>
              <a:rPr lang="en-US" dirty="0"/>
              <a:t>value</a:t>
            </a:r>
            <a:r>
              <a:rPr lang="en-US" dirty="0" smtClean="0"/>
              <a:t>=“L”</a:t>
            </a:r>
            <a:r>
              <a:rPr lang="id-ID" dirty="0"/>
              <a:t>&gt;</a:t>
            </a:r>
            <a:r>
              <a:rPr lang="en-US" dirty="0"/>
              <a:t> </a:t>
            </a:r>
            <a:r>
              <a:rPr lang="en-US" dirty="0" err="1" smtClean="0"/>
              <a:t>Laki-Laki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&lt;</a:t>
            </a:r>
            <a:r>
              <a:rPr lang="en-US" dirty="0"/>
              <a:t>input type</a:t>
            </a:r>
            <a:r>
              <a:rPr lang="en-US" dirty="0" smtClean="0"/>
              <a:t>=“radio”</a:t>
            </a:r>
            <a:r>
              <a:rPr lang="id-ID" dirty="0" smtClean="0"/>
              <a:t> </a:t>
            </a:r>
            <a:r>
              <a:rPr lang="id-ID" dirty="0"/>
              <a:t>name=</a:t>
            </a:r>
            <a:r>
              <a:rPr lang="en-US" dirty="0" smtClean="0"/>
              <a:t>“</a:t>
            </a:r>
            <a:r>
              <a:rPr lang="en-US" dirty="0" err="1" smtClean="0"/>
              <a:t>jk</a:t>
            </a:r>
            <a:r>
              <a:rPr lang="en-US" dirty="0" smtClean="0"/>
              <a:t>” </a:t>
            </a:r>
            <a:r>
              <a:rPr lang="en-US" dirty="0"/>
              <a:t>value</a:t>
            </a:r>
            <a:r>
              <a:rPr lang="en-US" dirty="0" smtClean="0"/>
              <a:t>=“P”</a:t>
            </a:r>
            <a:r>
              <a:rPr lang="id-ID" dirty="0"/>
              <a:t>&gt;</a:t>
            </a:r>
            <a:r>
              <a:rPr lang="en-US" dirty="0"/>
              <a:t> </a:t>
            </a:r>
            <a:r>
              <a:rPr lang="en-US" dirty="0" err="1" smtClean="0"/>
              <a:t>Perempuan</a:t>
            </a:r>
            <a:endParaRPr lang="id-ID" dirty="0"/>
          </a:p>
          <a:p>
            <a:endParaRPr lang="en-US" dirty="0"/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357" y="5109031"/>
            <a:ext cx="7713533" cy="55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10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Merupakan</a:t>
            </a:r>
            <a:r>
              <a:rPr lang="en-US" dirty="0" smtClean="0"/>
              <a:t> media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mengumpulkan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pengunjung</a:t>
            </a:r>
            <a:r>
              <a:rPr lang="en-US" dirty="0" smtClean="0"/>
              <a:t> website</a:t>
            </a:r>
          </a:p>
          <a:p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digitalisasi</a:t>
            </a:r>
            <a:r>
              <a:rPr lang="en-US" dirty="0" smtClean="0"/>
              <a:t> </a:t>
            </a:r>
            <a:r>
              <a:rPr lang="en-US" dirty="0" err="1" smtClean="0"/>
              <a:t>formulir</a:t>
            </a:r>
            <a:r>
              <a:rPr lang="en-US" dirty="0" smtClean="0"/>
              <a:t> yang </a:t>
            </a:r>
            <a:r>
              <a:rPr lang="en-US" dirty="0" err="1" smtClean="0"/>
              <a:t>diisikan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manual</a:t>
            </a:r>
            <a:endParaRPr lang="id-ID" dirty="0"/>
          </a:p>
          <a:p>
            <a:r>
              <a:rPr lang="id-ID" dirty="0"/>
              <a:t>sebuah website biasanya terdapat satu atau lebih form, seperti form pencarian, </a:t>
            </a:r>
            <a:r>
              <a:rPr lang="id-ID" dirty="0" smtClean="0"/>
              <a:t>registrasi </a:t>
            </a:r>
            <a:r>
              <a:rPr lang="id-ID" dirty="0"/>
              <a:t>dan lain sebagainya. </a:t>
            </a:r>
          </a:p>
          <a:p>
            <a:r>
              <a:rPr lang="id-ID" dirty="0"/>
              <a:t>Sebuah form, boleh jadi memiliki beragam kontrol, mulai dari text input, Combo box, Button dan lain sebagainya. </a:t>
            </a:r>
          </a:p>
          <a:p>
            <a:r>
              <a:rPr lang="id-ID" dirty="0"/>
              <a:t>sebuah form diawali dengan tag &lt;form&gt;, dan setiap kontrol-kontrol yang dibutuhkan ditempatkan di dalam tag ini. </a:t>
            </a:r>
          </a:p>
        </p:txBody>
      </p:sp>
    </p:spTree>
    <p:extLst>
      <p:ext uri="{BB962C8B-B14F-4D97-AF65-F5344CB8AC3E}">
        <p14:creationId xmlns:p14="http://schemas.microsoft.com/office/powerpoint/2010/main" xmlns="" val="76106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&lt;</a:t>
            </a:r>
            <a:r>
              <a:rPr lang="id-ID" dirty="0"/>
              <a:t>form&gt;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id-ID" dirty="0" smtClean="0"/>
              <a:t>&lt;</a:t>
            </a:r>
            <a:r>
              <a:rPr lang="id-ID" dirty="0"/>
              <a:t>h1&gt;Formulir Pendaftaran&lt;/h1&gt; 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id-ID" dirty="0" smtClean="0"/>
              <a:t>… 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&lt;/form&gt;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1845" t="29709" r="3313" b="49164"/>
          <a:stretch/>
        </p:blipFill>
        <p:spPr>
          <a:xfrm>
            <a:off x="4185632" y="3314072"/>
            <a:ext cx="7052165" cy="240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58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Atribut</a:t>
            </a:r>
            <a:r>
              <a:rPr lang="en-US" dirty="0" smtClean="0"/>
              <a:t> tag Form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form yang </a:t>
            </a:r>
            <a:r>
              <a:rPr lang="en-US" dirty="0" err="1" smtClean="0"/>
              <a:t>tercipta</a:t>
            </a:r>
            <a:endParaRPr lang="en-US" dirty="0" smtClean="0"/>
          </a:p>
          <a:p>
            <a:r>
              <a:rPr lang="en-US" dirty="0" smtClean="0"/>
              <a:t>Action,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data </a:t>
            </a:r>
            <a:r>
              <a:rPr lang="en-US" dirty="0" err="1" smtClean="0"/>
              <a:t>terkirim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mana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submit </a:t>
            </a:r>
            <a:r>
              <a:rPr lang="en-US" dirty="0" err="1" smtClean="0"/>
              <a:t>ditekan</a:t>
            </a:r>
            <a:endParaRPr lang="en-US" dirty="0" smtClean="0"/>
          </a:p>
          <a:p>
            <a:r>
              <a:rPr lang="en-US" dirty="0" smtClean="0"/>
              <a:t>Method,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 data, </a:t>
            </a:r>
            <a:r>
              <a:rPr lang="en-US" dirty="0" err="1" smtClean="0"/>
              <a:t>ada</a:t>
            </a:r>
            <a:r>
              <a:rPr lang="en-US" dirty="0" smtClean="0"/>
              <a:t> post </a:t>
            </a:r>
            <a:r>
              <a:rPr lang="en-US" dirty="0" err="1" smtClean="0"/>
              <a:t>dan</a:t>
            </a:r>
            <a:r>
              <a:rPr lang="en-US" dirty="0" smtClean="0"/>
              <a:t> get</a:t>
            </a:r>
          </a:p>
          <a:p>
            <a:r>
              <a:rPr lang="en-US" dirty="0" smtClean="0"/>
              <a:t>Method POST, data </a:t>
            </a:r>
            <a:r>
              <a:rPr lang="en-US" dirty="0" err="1" smtClean="0"/>
              <a:t>terkirim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ditampilkan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browser</a:t>
            </a:r>
          </a:p>
          <a:p>
            <a:r>
              <a:rPr lang="en-US" dirty="0" smtClean="0"/>
              <a:t>Method GET, data </a:t>
            </a:r>
            <a:r>
              <a:rPr lang="en-US" dirty="0" err="1" smtClean="0"/>
              <a:t>terkirim</a:t>
            </a:r>
            <a:r>
              <a:rPr lang="en-US" dirty="0" smtClean="0"/>
              <a:t> </a:t>
            </a:r>
            <a:r>
              <a:rPr lang="en-US" dirty="0" err="1" smtClean="0"/>
              <a:t>ditampilkan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browser,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dibagian</a:t>
            </a:r>
            <a:r>
              <a:rPr lang="en-US" dirty="0" smtClean="0"/>
              <a:t> URL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 rot="409062">
            <a:off x="2403565" y="4754881"/>
            <a:ext cx="418011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r>
              <a:rPr lang="en-US" dirty="0" smtClean="0"/>
              <a:t> ET = data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form. (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cocok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Password)</a:t>
            </a:r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8255726" y="4637314"/>
            <a:ext cx="2521131" cy="1123406"/>
          </a:xfrm>
          <a:prstGeom prst="wedgeEllipseCallout">
            <a:avLst>
              <a:gd name="adj1" fmla="val -49706"/>
              <a:gd name="adj2" fmla="val -737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</a:t>
            </a:r>
            <a:r>
              <a:rPr lang="en-US" dirty="0" err="1" smtClean="0"/>
              <a:t>ditampilkan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485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id-ID" dirty="0" smtClean="0"/>
              <a:t>ontrol </a:t>
            </a:r>
            <a:r>
              <a:rPr lang="id-ID" dirty="0"/>
              <a:t>Form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5337" y="1950719"/>
            <a:ext cx="8915400" cy="4345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 smtClean="0"/>
              <a:t>Setiap </a:t>
            </a:r>
            <a:r>
              <a:rPr lang="id-ID" dirty="0"/>
              <a:t>control pada form dapat dibuat dengan menggunakan tag &lt;input&gt;. Dan yang membedakan tipe dari control tersebut berada pada atribut type (tipe kontrol). </a:t>
            </a:r>
            <a:endParaRPr lang="en-US" dirty="0" smtClean="0"/>
          </a:p>
          <a:p>
            <a:r>
              <a:rPr lang="en-US" dirty="0" smtClean="0"/>
              <a:t>Label</a:t>
            </a:r>
          </a:p>
          <a:p>
            <a:r>
              <a:rPr lang="en-US" dirty="0" smtClean="0"/>
              <a:t>Text</a:t>
            </a:r>
          </a:p>
          <a:p>
            <a:r>
              <a:rPr lang="en-US" dirty="0" smtClean="0"/>
              <a:t>Text Area</a:t>
            </a:r>
          </a:p>
          <a:p>
            <a:r>
              <a:rPr lang="en-US" dirty="0" smtClean="0"/>
              <a:t>Combo box</a:t>
            </a:r>
          </a:p>
          <a:p>
            <a:r>
              <a:rPr lang="en-US" dirty="0" smtClean="0"/>
              <a:t>Submit/Button</a:t>
            </a:r>
          </a:p>
          <a:p>
            <a:r>
              <a:rPr lang="en-US" dirty="0" smtClean="0"/>
              <a:t>Checkbox</a:t>
            </a:r>
          </a:p>
          <a:p>
            <a:r>
              <a:rPr lang="en-US" dirty="0" smtClean="0"/>
              <a:t>Radio </a:t>
            </a:r>
            <a:r>
              <a:rPr lang="en-US" dirty="0" smtClean="0"/>
              <a:t>Button</a:t>
            </a:r>
          </a:p>
          <a:p>
            <a:r>
              <a:rPr lang="en-US" dirty="0" smtClean="0"/>
              <a:t>File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295448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Label </a:t>
            </a:r>
            <a:r>
              <a:rPr lang="id-ID" dirty="0"/>
              <a:t>digunakan untuk memberikan keterangan pada setiap input yang ada.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id-ID" dirty="0" smtClean="0"/>
              <a:t>&lt;</a:t>
            </a:r>
            <a:r>
              <a:rPr lang="id-ID" dirty="0"/>
              <a:t>label </a:t>
            </a:r>
            <a:r>
              <a:rPr lang="id-ID" dirty="0" smtClean="0"/>
              <a:t>for=</a:t>
            </a:r>
            <a:r>
              <a:rPr lang="en-US" dirty="0" smtClean="0"/>
              <a:t>“</a:t>
            </a:r>
            <a:r>
              <a:rPr lang="id-ID" dirty="0" smtClean="0"/>
              <a:t>Name</a:t>
            </a:r>
            <a:r>
              <a:rPr lang="en-US" dirty="0" smtClean="0"/>
              <a:t>”</a:t>
            </a:r>
            <a:r>
              <a:rPr lang="id-ID" dirty="0" smtClean="0"/>
              <a:t>&gt; </a:t>
            </a:r>
            <a:r>
              <a:rPr lang="id-ID" dirty="0"/>
              <a:t>Keterangan Input &lt;/label&gt;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132" t="36224" r="22615" b="26981"/>
          <a:stretch/>
        </p:blipFill>
        <p:spPr>
          <a:xfrm>
            <a:off x="3387143" y="3593207"/>
            <a:ext cx="6928833" cy="269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586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</a:t>
            </a:r>
            <a:r>
              <a:rPr lang="id-ID" dirty="0" smtClean="0"/>
              <a:t>teks </a:t>
            </a:r>
            <a:r>
              <a:rPr lang="id-ID" dirty="0"/>
              <a:t>yang memiliki kata yang tidak terlalu panjang/hanya satu baris, biasa digunakan dalam form pencarian, nama dan lain sebagainya. </a:t>
            </a:r>
            <a:endParaRPr lang="en-US" dirty="0" smtClean="0"/>
          </a:p>
          <a:p>
            <a:pPr marL="0" indent="0">
              <a:buNone/>
            </a:pPr>
            <a:endParaRPr lang="nn-NO" dirty="0" smtClean="0"/>
          </a:p>
          <a:p>
            <a:pPr marL="0" indent="0">
              <a:buNone/>
            </a:pPr>
            <a:r>
              <a:rPr lang="nn-NO" dirty="0" smtClean="0"/>
              <a:t>&lt;</a:t>
            </a:r>
            <a:r>
              <a:rPr lang="nn-NO" dirty="0"/>
              <a:t>label </a:t>
            </a:r>
            <a:r>
              <a:rPr lang="nn-NO" dirty="0" smtClean="0"/>
              <a:t>for=</a:t>
            </a:r>
            <a:r>
              <a:rPr lang="en-US" dirty="0"/>
              <a:t>“</a:t>
            </a:r>
            <a:r>
              <a:rPr lang="nn-NO" dirty="0" smtClean="0"/>
              <a:t>nama</a:t>
            </a:r>
            <a:r>
              <a:rPr lang="en-US" dirty="0" smtClean="0"/>
              <a:t>” </a:t>
            </a:r>
            <a:r>
              <a:rPr lang="nn-NO" dirty="0" smtClean="0"/>
              <a:t>&gt;</a:t>
            </a:r>
            <a:r>
              <a:rPr lang="nn-NO" dirty="0"/>
              <a:t>Nama Lengkap&lt;/label&gt; 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input type</a:t>
            </a:r>
            <a:r>
              <a:rPr lang="en-US" dirty="0" smtClean="0"/>
              <a:t>=“text” </a:t>
            </a:r>
            <a:r>
              <a:rPr lang="en-US" dirty="0"/>
              <a:t>name</a:t>
            </a:r>
            <a:r>
              <a:rPr lang="en-US" dirty="0" smtClean="0"/>
              <a:t>=“</a:t>
            </a:r>
            <a:r>
              <a:rPr lang="en-US" dirty="0" err="1" smtClean="0"/>
              <a:t>nama</a:t>
            </a:r>
            <a:r>
              <a:rPr lang="en-US" dirty="0" smtClean="0"/>
              <a:t>” </a:t>
            </a:r>
            <a:r>
              <a:rPr lang="en-US" dirty="0"/>
              <a:t>value</a:t>
            </a:r>
            <a:r>
              <a:rPr lang="en-US" dirty="0" smtClean="0"/>
              <a:t>=“Rian” </a:t>
            </a:r>
            <a:r>
              <a:rPr lang="en-US" dirty="0"/>
              <a:t>/&gt;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368" t="36400" r="28356" b="53389"/>
          <a:stretch/>
        </p:blipFill>
        <p:spPr>
          <a:xfrm>
            <a:off x="3742230" y="4506502"/>
            <a:ext cx="5370491" cy="74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34587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Area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textarea </a:t>
            </a:r>
            <a:r>
              <a:rPr lang="id-ID" dirty="0"/>
              <a:t>dapat diisi lebih dari satu baris, cocok digunakan untuk isian yang panjang, seperti alamat, deskripsi, atau biodata</a:t>
            </a:r>
            <a:r>
              <a:rPr lang="id-ID" dirty="0" smtClean="0"/>
              <a:t>.</a:t>
            </a:r>
            <a:endParaRPr lang="id-ID" dirty="0"/>
          </a:p>
          <a:p>
            <a:r>
              <a:rPr lang="pt-BR" dirty="0" smtClean="0"/>
              <a:t>Menggunakan tag &lt;</a:t>
            </a:r>
            <a:r>
              <a:rPr lang="pt-BR" dirty="0"/>
              <a:t>textarea&gt;&lt;/textarea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id-ID" dirty="0" smtClean="0"/>
              <a:t>&lt;</a:t>
            </a:r>
            <a:r>
              <a:rPr lang="id-ID" dirty="0"/>
              <a:t>label for</a:t>
            </a:r>
            <a:r>
              <a:rPr lang="id-ID" dirty="0" smtClean="0"/>
              <a:t>=</a:t>
            </a:r>
            <a:r>
              <a:rPr lang="en-US" dirty="0" smtClean="0"/>
              <a:t>“</a:t>
            </a:r>
            <a:r>
              <a:rPr lang="id-ID" dirty="0" smtClean="0"/>
              <a:t>alamat</a:t>
            </a:r>
            <a:r>
              <a:rPr lang="en-US" dirty="0" smtClean="0"/>
              <a:t>”</a:t>
            </a:r>
            <a:r>
              <a:rPr lang="id-ID" dirty="0" smtClean="0"/>
              <a:t>&gt;</a:t>
            </a:r>
            <a:r>
              <a:rPr lang="id-ID" dirty="0"/>
              <a:t>Alamat Lengkap&lt;/label&gt; </a:t>
            </a:r>
          </a:p>
          <a:p>
            <a:pPr marL="0" indent="0">
              <a:buNone/>
            </a:pPr>
            <a:r>
              <a:rPr lang="id-ID" dirty="0"/>
              <a:t>&lt;textarea name</a:t>
            </a:r>
            <a:r>
              <a:rPr lang="id-ID" dirty="0" smtClean="0"/>
              <a:t>=</a:t>
            </a:r>
            <a:r>
              <a:rPr lang="en-US" dirty="0" smtClean="0"/>
              <a:t>“</a:t>
            </a:r>
            <a:r>
              <a:rPr lang="id-ID" dirty="0" smtClean="0"/>
              <a:t>alamat</a:t>
            </a:r>
            <a:r>
              <a:rPr lang="en-US" dirty="0" smtClean="0"/>
              <a:t>”</a:t>
            </a:r>
            <a:r>
              <a:rPr lang="id-ID" dirty="0" smtClean="0"/>
              <a:t>&gt;&lt;/</a:t>
            </a:r>
            <a:r>
              <a:rPr lang="id-ID" dirty="0"/>
              <a:t>textarea&gt;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498" t="61223" r="25386" b="19411"/>
          <a:stretch/>
        </p:blipFill>
        <p:spPr>
          <a:xfrm>
            <a:off x="3981740" y="4314423"/>
            <a:ext cx="6130343" cy="141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57475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Combo Box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kontrol </a:t>
            </a:r>
            <a:r>
              <a:rPr lang="id-ID" dirty="0"/>
              <a:t>yang memiliki pilihan ketika diklik</a:t>
            </a:r>
            <a:r>
              <a:rPr lang="id-ID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nn-NO" dirty="0" smtClean="0"/>
              <a:t>&lt;</a:t>
            </a:r>
            <a:r>
              <a:rPr lang="nn-NO" dirty="0"/>
              <a:t>label for</a:t>
            </a:r>
            <a:r>
              <a:rPr lang="nn-NO" dirty="0" smtClean="0"/>
              <a:t>=</a:t>
            </a:r>
            <a:r>
              <a:rPr lang="en-US" dirty="0" smtClean="0"/>
              <a:t>“</a:t>
            </a:r>
            <a:r>
              <a:rPr lang="id-ID" dirty="0"/>
              <a:t>kota</a:t>
            </a:r>
            <a:r>
              <a:rPr lang="en-US" dirty="0" smtClean="0"/>
              <a:t>”</a:t>
            </a:r>
            <a:r>
              <a:rPr lang="nn-NO" dirty="0" smtClean="0"/>
              <a:t>&gt;</a:t>
            </a:r>
            <a:r>
              <a:rPr lang="nn-NO" dirty="0"/>
              <a:t>Kota&lt;/label&gt; </a:t>
            </a:r>
          </a:p>
          <a:p>
            <a:pPr marL="0" indent="0">
              <a:buNone/>
            </a:pPr>
            <a:r>
              <a:rPr lang="id-ID" dirty="0"/>
              <a:t>&lt;select </a:t>
            </a:r>
            <a:r>
              <a:rPr lang="id-ID" dirty="0" smtClean="0"/>
              <a:t>name=</a:t>
            </a:r>
            <a:r>
              <a:rPr lang="en-US" dirty="0" smtClean="0"/>
              <a:t>“</a:t>
            </a:r>
            <a:r>
              <a:rPr lang="id-ID" dirty="0" smtClean="0"/>
              <a:t>kota</a:t>
            </a:r>
            <a:r>
              <a:rPr lang="en-US" dirty="0" smtClean="0"/>
              <a:t>”</a:t>
            </a:r>
            <a:r>
              <a:rPr lang="id-ID" dirty="0" smtClean="0"/>
              <a:t>&gt; </a:t>
            </a:r>
            <a:endParaRPr lang="id-ID" dirty="0"/>
          </a:p>
          <a:p>
            <a:pPr marL="400050" lvl="1" indent="0">
              <a:buNone/>
            </a:pPr>
            <a:r>
              <a:rPr lang="id-ID" sz="1800" dirty="0"/>
              <a:t>&lt;option&gt;Jakarta&lt;/option&gt; </a:t>
            </a:r>
          </a:p>
          <a:p>
            <a:pPr marL="400050" lvl="1" indent="0">
              <a:buNone/>
            </a:pPr>
            <a:r>
              <a:rPr lang="id-ID" sz="1800" dirty="0"/>
              <a:t>&lt;option&gt;Bandung&lt;/option&gt; </a:t>
            </a:r>
          </a:p>
          <a:p>
            <a:pPr marL="400050" lvl="1" indent="0">
              <a:buNone/>
            </a:pPr>
            <a:r>
              <a:rPr lang="id-ID" sz="1800" dirty="0"/>
              <a:t>&lt;option&gt;Tasikmalaya&lt;/option&gt; </a:t>
            </a:r>
          </a:p>
          <a:p>
            <a:pPr marL="0" indent="0">
              <a:buNone/>
            </a:pPr>
            <a:r>
              <a:rPr lang="id-ID" dirty="0"/>
              <a:t>&lt;/select&gt;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5032" r="44773" b="26866"/>
          <a:stretch/>
        </p:blipFill>
        <p:spPr>
          <a:xfrm>
            <a:off x="6945665" y="4022411"/>
            <a:ext cx="4124503" cy="151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717829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137</TotalTime>
  <Words>630</Words>
  <Application>Microsoft Office PowerPoint</Application>
  <PresentationFormat>Custom</PresentationFormat>
  <Paragraphs>68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Wisp</vt:lpstr>
      <vt:lpstr>FORM dalam HTML</vt:lpstr>
      <vt:lpstr>Form</vt:lpstr>
      <vt:lpstr>Form</vt:lpstr>
      <vt:lpstr>Atribut tag Form</vt:lpstr>
      <vt:lpstr>Control Form </vt:lpstr>
      <vt:lpstr>Label </vt:lpstr>
      <vt:lpstr>Text </vt:lpstr>
      <vt:lpstr>Text Area</vt:lpstr>
      <vt:lpstr>Combo Box</vt:lpstr>
      <vt:lpstr>Submit/Button</vt:lpstr>
      <vt:lpstr>Checkbox </vt:lpstr>
      <vt:lpstr>Radio Button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dalam HTML</dc:title>
  <dc:creator>kharis</dc:creator>
  <cp:lastModifiedBy>B15</cp:lastModifiedBy>
  <cp:revision>15</cp:revision>
  <dcterms:created xsi:type="dcterms:W3CDTF">2017-03-14T01:30:46Z</dcterms:created>
  <dcterms:modified xsi:type="dcterms:W3CDTF">2017-03-15T06:01:45Z</dcterms:modified>
</cp:coreProperties>
</file>