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vertBarState="minimized" horzBarState="maximized">
    <p:restoredLeft sz="15000" autoAdjust="0"/>
    <p:restoredTop sz="94660"/>
  </p:normalViewPr>
  <p:slideViewPr>
    <p:cSldViewPr snapToGrid="0">
      <p:cViewPr>
        <p:scale>
          <a:sx n="60" d="100"/>
          <a:sy n="60" d="100"/>
        </p:scale>
        <p:origin x="384" y="-2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pPr/>
              <a:t>3/22/2017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pPr/>
              <a:t>3/22/2017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pPr/>
              <a:t>3/22/2017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pPr/>
              <a:t>3/22/2017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pPr/>
              <a:t>3/22/2017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pPr/>
              <a:t>3/22/2017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pPr/>
              <a:t>3/22/2017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pPr/>
              <a:t>3/22/2017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pPr/>
              <a:t>3/22/2017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pPr/>
              <a:t>3/22/2017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pPr/>
              <a:t>3/22/2017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pPr/>
              <a:t>3/22/2017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pPr/>
              <a:t>3/22/2017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pPr/>
              <a:t>3/22/2017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pPr/>
              <a:t>3/22/2017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pPr/>
              <a:t>3/22/2017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pPr/>
              <a:t>3/22/2017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pPr/>
              <a:t>3/22/2017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000" dirty="0" err="1" smtClean="0"/>
              <a:t>Konversi</a:t>
            </a:r>
            <a:r>
              <a:rPr lang="en-US" sz="8000" dirty="0" smtClean="0"/>
              <a:t> </a:t>
            </a:r>
            <a:r>
              <a:rPr lang="en-US" sz="8000" dirty="0" err="1" smtClean="0"/>
              <a:t>desain</a:t>
            </a:r>
            <a:r>
              <a:rPr lang="en-US" sz="8000" dirty="0" smtClean="0"/>
              <a:t> </a:t>
            </a:r>
            <a:r>
              <a:rPr lang="en-US" sz="8000" dirty="0" err="1" smtClean="0"/>
              <a:t>ke</a:t>
            </a:r>
            <a:r>
              <a:rPr lang="en-US" sz="8000" dirty="0" smtClean="0"/>
              <a:t> HTML</a:t>
            </a:r>
            <a:endParaRPr lang="id-ID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Kharisma</a:t>
            </a:r>
            <a:r>
              <a:rPr lang="en-US" dirty="0" smtClean="0"/>
              <a:t>, S.T., M.Cs.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xmlns="" val="28515241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Sidebar 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825625"/>
            <a:ext cx="6993690" cy="4351338"/>
          </a:xfrm>
        </p:spPr>
        <p:txBody>
          <a:bodyPr/>
          <a:lstStyle/>
          <a:p>
            <a:r>
              <a:rPr lang="en-US" dirty="0" err="1" smtClean="0"/>
              <a:t>Tambahkan</a:t>
            </a:r>
            <a:r>
              <a:rPr lang="en-US" dirty="0" smtClean="0"/>
              <a:t> </a:t>
            </a:r>
            <a:r>
              <a:rPr lang="en-US" dirty="0" err="1" smtClean="0"/>
              <a:t>deskripsi</a:t>
            </a:r>
            <a:r>
              <a:rPr lang="en-US" dirty="0" smtClean="0"/>
              <a:t> situs</a:t>
            </a:r>
          </a:p>
          <a:p>
            <a:r>
              <a:rPr lang="en-US" dirty="0" err="1" smtClean="0"/>
              <a:t>Menampilkan</a:t>
            </a:r>
            <a:r>
              <a:rPr lang="en-US" dirty="0" smtClean="0"/>
              <a:t> menu </a:t>
            </a:r>
            <a:r>
              <a:rPr lang="en-US" dirty="0" err="1" smtClean="0"/>
              <a:t>kategori</a:t>
            </a:r>
            <a:r>
              <a:rPr lang="en-US" dirty="0" smtClean="0"/>
              <a:t> </a:t>
            </a:r>
            <a:r>
              <a:rPr lang="en-US" dirty="0" err="1" smtClean="0"/>
              <a:t>artikel</a:t>
            </a:r>
            <a:endParaRPr lang="en-US" dirty="0" smtClean="0"/>
          </a:p>
          <a:p>
            <a:r>
              <a:rPr lang="en-US" dirty="0" err="1" smtClean="0"/>
              <a:t>Daftar</a:t>
            </a:r>
            <a:r>
              <a:rPr lang="en-US" dirty="0" smtClean="0"/>
              <a:t> </a:t>
            </a:r>
            <a:r>
              <a:rPr lang="en-US" dirty="0" err="1" smtClean="0"/>
              <a:t>kategori</a:t>
            </a:r>
            <a:r>
              <a:rPr lang="en-US" dirty="0" smtClean="0"/>
              <a:t> yang </a:t>
            </a:r>
            <a:r>
              <a:rPr lang="en-US" dirty="0" err="1" smtClean="0"/>
              <a:t>dimuat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unordered list</a:t>
            </a:r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9567" y="2039426"/>
            <a:ext cx="2704145" cy="3462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566280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Sidebar 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9183" t="27245" r="12518" b="44762"/>
          <a:stretch/>
        </p:blipFill>
        <p:spPr>
          <a:xfrm>
            <a:off x="1652788" y="1953554"/>
            <a:ext cx="8886423" cy="20477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19281" t="43090" r="12453" b="38600"/>
          <a:stretch/>
        </p:blipFill>
        <p:spPr>
          <a:xfrm>
            <a:off x="1652789" y="3945552"/>
            <a:ext cx="8882130" cy="1339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4158813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Footer 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Bagian</a:t>
            </a:r>
            <a:r>
              <a:rPr lang="en-US" dirty="0" smtClean="0"/>
              <a:t> paling </a:t>
            </a:r>
            <a:r>
              <a:rPr lang="en-US" dirty="0" err="1" smtClean="0"/>
              <a:t>bawah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memuat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</a:t>
            </a:r>
            <a:r>
              <a:rPr lang="en-US" dirty="0" err="1" smtClean="0"/>
              <a:t>singkat</a:t>
            </a:r>
            <a:r>
              <a:rPr lang="en-US" dirty="0" smtClean="0"/>
              <a:t>, bias </a:t>
            </a:r>
            <a:r>
              <a:rPr lang="en-US" dirty="0" err="1" smtClean="0"/>
              <a:t>berupa</a:t>
            </a:r>
            <a:r>
              <a:rPr lang="en-US" dirty="0" smtClean="0"/>
              <a:t> menu, </a:t>
            </a:r>
            <a:r>
              <a:rPr lang="en-US" dirty="0" err="1" smtClean="0"/>
              <a:t>daftar</a:t>
            </a:r>
            <a:r>
              <a:rPr lang="en-US" dirty="0" smtClean="0"/>
              <a:t> </a:t>
            </a:r>
            <a:r>
              <a:rPr lang="en-US" dirty="0" err="1" smtClean="0"/>
              <a:t>artikel</a:t>
            </a:r>
            <a:r>
              <a:rPr lang="en-US" dirty="0" smtClean="0"/>
              <a:t>, copyright, </a:t>
            </a:r>
            <a:r>
              <a:rPr lang="en-US" dirty="0" err="1" smtClean="0"/>
              <a:t>dll</a:t>
            </a:r>
            <a:endParaRPr lang="en-US" dirty="0" smtClean="0"/>
          </a:p>
          <a:p>
            <a:r>
              <a:rPr lang="en-US" dirty="0" err="1" smtClean="0"/>
              <a:t>Buat</a:t>
            </a:r>
            <a:r>
              <a:rPr lang="en-US" dirty="0" smtClean="0"/>
              <a:t> div </a:t>
            </a:r>
            <a:r>
              <a:rPr lang="en-US" dirty="0" err="1" smtClean="0"/>
              <a:t>dengan</a:t>
            </a:r>
            <a:r>
              <a:rPr lang="en-US" dirty="0" smtClean="0"/>
              <a:t> id “footer”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&lt;div id=“footer”&gt;</a:t>
            </a:r>
          </a:p>
          <a:p>
            <a:pPr marL="0" indent="0">
              <a:buNone/>
            </a:pPr>
            <a:r>
              <a:rPr lang="en-US" dirty="0" smtClean="0"/>
              <a:t>	&lt;p&gt;STMIK </a:t>
            </a:r>
            <a:r>
              <a:rPr lang="en-US" dirty="0" err="1" smtClean="0"/>
              <a:t>Jenderal</a:t>
            </a:r>
            <a:r>
              <a:rPr lang="en-US" dirty="0" smtClean="0"/>
              <a:t> </a:t>
            </a:r>
            <a:r>
              <a:rPr lang="en-US" dirty="0" err="1" smtClean="0"/>
              <a:t>Achmad</a:t>
            </a:r>
            <a:r>
              <a:rPr lang="en-US" dirty="0" smtClean="0"/>
              <a:t> </a:t>
            </a:r>
            <a:r>
              <a:rPr lang="en-US" dirty="0" err="1" smtClean="0"/>
              <a:t>Yani</a:t>
            </a:r>
            <a:r>
              <a:rPr lang="en-US" dirty="0" smtClean="0"/>
              <a:t> copyright 2017&lt;/p&gt;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&lt;/div&gt;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xmlns="" val="860226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Pembuatan</a:t>
            </a:r>
            <a:r>
              <a:rPr lang="en-US" dirty="0" smtClean="0"/>
              <a:t> Markup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Proses </a:t>
            </a:r>
            <a:r>
              <a:rPr lang="nb-NO" dirty="0"/>
              <a:t>penerjemahan dari desain ke dalam kode HTML </a:t>
            </a:r>
            <a:endParaRPr lang="nb-NO" dirty="0" smtClean="0"/>
          </a:p>
          <a:p>
            <a:r>
              <a:rPr lang="en-US" dirty="0" smtClean="0"/>
              <a:t>D</a:t>
            </a:r>
            <a:r>
              <a:rPr lang="id-ID" dirty="0" smtClean="0"/>
              <a:t>ilanjutkan </a:t>
            </a:r>
            <a:r>
              <a:rPr lang="id-ID" dirty="0"/>
              <a:t>dengan proses Styling </a:t>
            </a:r>
            <a:r>
              <a:rPr lang="en-US" dirty="0" smtClean="0"/>
              <a:t>/ CSS</a:t>
            </a:r>
            <a:endParaRPr lang="id-ID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2"/>
          <a:srcRect l="54124" t="27773" r="9846" b="33143"/>
          <a:stretch/>
        </p:blipFill>
        <p:spPr>
          <a:xfrm>
            <a:off x="2949261" y="2949261"/>
            <a:ext cx="5988677" cy="3652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56159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Persiapan</a:t>
            </a:r>
            <a:r>
              <a:rPr lang="en-US" dirty="0" smtClean="0"/>
              <a:t> 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Buat</a:t>
            </a:r>
            <a:r>
              <a:rPr lang="en-US" dirty="0" smtClean="0"/>
              <a:t> Folder di drive D,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“</a:t>
            </a:r>
            <a:r>
              <a:rPr lang="en-US" dirty="0" err="1" smtClean="0"/>
              <a:t>nim_markup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Di folder </a:t>
            </a:r>
            <a:r>
              <a:rPr lang="en-US" dirty="0" err="1" smtClean="0"/>
              <a:t>buat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folder </a:t>
            </a:r>
            <a:r>
              <a:rPr lang="en-US" dirty="0" err="1" smtClean="0"/>
              <a:t>bernama</a:t>
            </a:r>
            <a:r>
              <a:rPr lang="en-US" dirty="0" smtClean="0"/>
              <a:t> “images”</a:t>
            </a:r>
          </a:p>
          <a:p>
            <a:r>
              <a:rPr lang="en-US" dirty="0" err="1" smtClean="0"/>
              <a:t>Pastikan</a:t>
            </a:r>
            <a:r>
              <a:rPr lang="en-US" dirty="0" smtClean="0"/>
              <a:t> folder di </a:t>
            </a:r>
            <a:r>
              <a:rPr lang="en-US" dirty="0" err="1" smtClean="0"/>
              <a:t>copas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flashdisk</a:t>
            </a:r>
            <a:r>
              <a:rPr lang="en-US" dirty="0" smtClean="0"/>
              <a:t> </a:t>
            </a:r>
            <a:r>
              <a:rPr lang="en-US" dirty="0" err="1" smtClean="0"/>
              <a:t>setelai</a:t>
            </a:r>
            <a:r>
              <a:rPr lang="en-US" dirty="0" smtClean="0"/>
              <a:t> </a:t>
            </a:r>
            <a:r>
              <a:rPr lang="en-US" dirty="0" err="1" smtClean="0"/>
              <a:t>kelas</a:t>
            </a:r>
            <a:r>
              <a:rPr lang="en-US" dirty="0" smtClean="0"/>
              <a:t> </a:t>
            </a:r>
            <a:r>
              <a:rPr lang="en-US" dirty="0" err="1" smtClean="0"/>
              <a:t>selesai</a:t>
            </a:r>
            <a:endParaRPr lang="en-US" dirty="0" smtClean="0"/>
          </a:p>
          <a:p>
            <a:r>
              <a:rPr lang="en-US" dirty="0" smtClean="0"/>
              <a:t>file </a:t>
            </a:r>
            <a:r>
              <a:rPr lang="en-US" dirty="0" err="1" smtClean="0"/>
              <a:t>latihan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dipakai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materi</a:t>
            </a:r>
            <a:r>
              <a:rPr lang="en-US" dirty="0" smtClean="0"/>
              <a:t> </a:t>
            </a:r>
            <a:r>
              <a:rPr lang="en-US" dirty="0" err="1" smtClean="0"/>
              <a:t>berikutnya</a:t>
            </a:r>
            <a:r>
              <a:rPr lang="en-US" dirty="0" smtClean="0"/>
              <a:t> “CSS”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xmlns="" val="3312815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Wrapper 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mulai </a:t>
            </a:r>
            <a:r>
              <a:rPr lang="id-ID" dirty="0"/>
              <a:t>dari pembuatan sebuah div untuk menampung seluruh konten situs yang akan dibuat. </a:t>
            </a:r>
            <a:endParaRPr lang="en-US" dirty="0" smtClean="0"/>
          </a:p>
          <a:p>
            <a:r>
              <a:rPr lang="en-US" dirty="0" smtClean="0"/>
              <a:t>M</a:t>
            </a:r>
            <a:r>
              <a:rPr lang="id-ID" dirty="0" smtClean="0"/>
              <a:t>enggunakan </a:t>
            </a:r>
            <a:r>
              <a:rPr lang="id-ID" dirty="0"/>
              <a:t>div dengan id wrapper. </a:t>
            </a:r>
            <a:endParaRPr lang="en-US" dirty="0" smtClean="0"/>
          </a:p>
          <a:p>
            <a:r>
              <a:rPr lang="en-US" dirty="0"/>
              <a:t>D</a:t>
            </a:r>
            <a:r>
              <a:rPr lang="id-ID" dirty="0" smtClean="0"/>
              <a:t>iv </a:t>
            </a:r>
            <a:r>
              <a:rPr lang="id-ID" dirty="0"/>
              <a:t>ini </a:t>
            </a:r>
            <a:r>
              <a:rPr lang="en-US" dirty="0" smtClean="0"/>
              <a:t>di</a:t>
            </a:r>
            <a:r>
              <a:rPr lang="id-ID" dirty="0" smtClean="0"/>
              <a:t> </a:t>
            </a:r>
            <a:r>
              <a:rPr lang="id-ID" dirty="0"/>
              <a:t>buat rata-tengah, jadi setiap browser di zoom-in atau di </a:t>
            </a:r>
            <a:r>
              <a:rPr lang="id-ID" dirty="0" smtClean="0"/>
              <a:t>zoom-out</a:t>
            </a:r>
            <a:endParaRPr lang="en-US" dirty="0" smtClean="0"/>
          </a:p>
          <a:p>
            <a:r>
              <a:rPr lang="en-US" dirty="0" smtClean="0"/>
              <a:t>K</a:t>
            </a:r>
            <a:r>
              <a:rPr lang="id-ID" dirty="0" smtClean="0"/>
              <a:t>onten </a:t>
            </a:r>
            <a:r>
              <a:rPr lang="id-ID" dirty="0"/>
              <a:t>situs tetap berada di tengah. </a:t>
            </a:r>
          </a:p>
        </p:txBody>
      </p:sp>
    </p:spTree>
    <p:extLst>
      <p:ext uri="{BB962C8B-B14F-4D97-AF65-F5344CB8AC3E}">
        <p14:creationId xmlns:p14="http://schemas.microsoft.com/office/powerpoint/2010/main" xmlns="" val="2629704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Wrapper 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0469" t="46611" r="41918" b="15889"/>
          <a:stretch/>
        </p:blipFill>
        <p:spPr>
          <a:xfrm>
            <a:off x="2603586" y="2023302"/>
            <a:ext cx="7057622" cy="3955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174750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Header 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Buat </a:t>
            </a:r>
            <a:r>
              <a:rPr lang="sv-SE" dirty="0"/>
              <a:t>sebuah div dengan nama id </a:t>
            </a:r>
            <a:r>
              <a:rPr lang="sv-SE" dirty="0" smtClean="0"/>
              <a:t>header </a:t>
            </a:r>
          </a:p>
          <a:p>
            <a:r>
              <a:rPr lang="en-US" dirty="0" err="1" smtClean="0"/>
              <a:t>Tempelkan</a:t>
            </a:r>
            <a:r>
              <a:rPr lang="en-US" dirty="0" smtClean="0"/>
              <a:t> </a:t>
            </a:r>
            <a:r>
              <a:rPr lang="id-ID" dirty="0" smtClean="0"/>
              <a:t>gambar logo</a:t>
            </a:r>
            <a:endParaRPr lang="en-US" dirty="0"/>
          </a:p>
          <a:p>
            <a:r>
              <a:rPr lang="id-ID" dirty="0" smtClean="0"/>
              <a:t>Menu </a:t>
            </a:r>
            <a:r>
              <a:rPr lang="id-ID" dirty="0"/>
              <a:t>(kita buat dengan unordered list) </a:t>
            </a:r>
            <a:endParaRPr lang="en-US" dirty="0"/>
          </a:p>
          <a:p>
            <a:r>
              <a:rPr lang="en-US" dirty="0" err="1" smtClean="0"/>
              <a:t>Tambahkan</a:t>
            </a:r>
            <a:r>
              <a:rPr lang="en-US" dirty="0" smtClean="0"/>
              <a:t> s</a:t>
            </a:r>
            <a:r>
              <a:rPr lang="id-ID" dirty="0" smtClean="0"/>
              <a:t>ebuah </a:t>
            </a:r>
            <a:r>
              <a:rPr lang="id-ID" dirty="0"/>
              <a:t>text input untuk pencarian.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5010" y="5113286"/>
            <a:ext cx="8043779" cy="106367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369713" y="5275792"/>
            <a:ext cx="2112135" cy="369332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Logo </a:t>
            </a:r>
            <a:r>
              <a:rPr lang="en-US" dirty="0" err="1" smtClean="0"/>
              <a:t>dan</a:t>
            </a:r>
            <a:r>
              <a:rPr lang="en-US" dirty="0" smtClean="0"/>
              <a:t> Branding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xmlns="" val="18837758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Header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0866" t="40625" r="34591" b="10607"/>
          <a:stretch/>
        </p:blipFill>
        <p:spPr>
          <a:xfrm>
            <a:off x="2684093" y="1825625"/>
            <a:ext cx="7105613" cy="4373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7260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 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825625"/>
            <a:ext cx="6427020" cy="4351338"/>
          </a:xfrm>
        </p:spPr>
        <p:txBody>
          <a:bodyPr/>
          <a:lstStyle/>
          <a:p>
            <a:r>
              <a:rPr lang="en-US" dirty="0" err="1" smtClean="0"/>
              <a:t>Buat</a:t>
            </a:r>
            <a:r>
              <a:rPr lang="en-US" dirty="0" smtClean="0"/>
              <a:t> div </a:t>
            </a:r>
            <a:r>
              <a:rPr lang="en-US" dirty="0" err="1" smtClean="0"/>
              <a:t>dengan</a:t>
            </a:r>
            <a:r>
              <a:rPr lang="en-US" dirty="0" smtClean="0"/>
              <a:t> id “</a:t>
            </a:r>
            <a:r>
              <a:rPr lang="en-US" dirty="0" err="1" smtClean="0"/>
              <a:t>daftar-artikel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Di </a:t>
            </a:r>
            <a:r>
              <a:rPr lang="en-US" dirty="0" err="1" smtClean="0"/>
              <a:t>dalamnya</a:t>
            </a:r>
            <a:r>
              <a:rPr lang="en-US" dirty="0" smtClean="0"/>
              <a:t> </a:t>
            </a:r>
            <a:r>
              <a:rPr lang="en-US" dirty="0" err="1" smtClean="0"/>
              <a:t>ditempatkan</a:t>
            </a:r>
            <a:r>
              <a:rPr lang="en-US" dirty="0" smtClean="0"/>
              <a:t> </a:t>
            </a:r>
            <a:r>
              <a:rPr lang="en-US" dirty="0" err="1" smtClean="0"/>
              <a:t>artikel-artikel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div class “</a:t>
            </a:r>
            <a:r>
              <a:rPr lang="en-US" dirty="0" err="1" smtClean="0"/>
              <a:t>artikel</a:t>
            </a:r>
            <a:r>
              <a:rPr lang="en-US" dirty="0" smtClean="0"/>
              <a:t>”</a:t>
            </a:r>
          </a:p>
          <a:p>
            <a:r>
              <a:rPr lang="en-US" dirty="0" err="1" smtClean="0"/>
              <a:t>Div</a:t>
            </a:r>
            <a:r>
              <a:rPr lang="en-US" dirty="0" smtClean="0"/>
              <a:t> class “</a:t>
            </a:r>
            <a:r>
              <a:rPr lang="en-US" dirty="0" err="1" smtClean="0"/>
              <a:t>artikel</a:t>
            </a:r>
            <a:r>
              <a:rPr lang="en-US" dirty="0" smtClean="0"/>
              <a:t>” yang </a:t>
            </a:r>
            <a:r>
              <a:rPr lang="en-US" dirty="0" err="1" smtClean="0"/>
              <a:t>nantinya</a:t>
            </a:r>
            <a:r>
              <a:rPr lang="en-US" dirty="0" smtClean="0"/>
              <a:t> </a:t>
            </a:r>
            <a:r>
              <a:rPr lang="en-US" dirty="0" err="1" smtClean="0"/>
              <a:t>diulang-ulang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menampilkan</a:t>
            </a:r>
            <a:r>
              <a:rPr lang="en-US" dirty="0" smtClean="0"/>
              <a:t> </a:t>
            </a:r>
            <a:r>
              <a:rPr lang="en-US" dirty="0" err="1" smtClean="0"/>
              <a:t>artikel-artikel</a:t>
            </a:r>
            <a:endParaRPr lang="en-US" dirty="0" smtClean="0"/>
          </a:p>
          <a:p>
            <a:endParaRPr lang="en-US" dirty="0" smtClean="0"/>
          </a:p>
          <a:p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5799" y="1690688"/>
            <a:ext cx="3522155" cy="4012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7778921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 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7995" t="54885" r="12717" b="14129"/>
          <a:stretch/>
        </p:blipFill>
        <p:spPr>
          <a:xfrm>
            <a:off x="1087497" y="2706587"/>
            <a:ext cx="10298806" cy="2589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84278833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173</TotalTime>
  <Words>222</Words>
  <Application>Microsoft Office PowerPoint</Application>
  <PresentationFormat>Custom</PresentationFormat>
  <Paragraphs>40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Depth</vt:lpstr>
      <vt:lpstr>Konversi desain ke HTML</vt:lpstr>
      <vt:lpstr>Pembuatan Markup</vt:lpstr>
      <vt:lpstr>Persiapan </vt:lpstr>
      <vt:lpstr>Wrapper </vt:lpstr>
      <vt:lpstr>Wrapper </vt:lpstr>
      <vt:lpstr>Header </vt:lpstr>
      <vt:lpstr>Header</vt:lpstr>
      <vt:lpstr>Content </vt:lpstr>
      <vt:lpstr>Content </vt:lpstr>
      <vt:lpstr>Sidebar </vt:lpstr>
      <vt:lpstr>Sidebar </vt:lpstr>
      <vt:lpstr>Footer 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Konversi desain ke HTML</dc:title>
  <dc:creator>kharis</dc:creator>
  <cp:lastModifiedBy>B11</cp:lastModifiedBy>
  <cp:revision>12</cp:revision>
  <dcterms:created xsi:type="dcterms:W3CDTF">2017-03-21T22:56:08Z</dcterms:created>
  <dcterms:modified xsi:type="dcterms:W3CDTF">2017-03-22T05:23:22Z</dcterms:modified>
</cp:coreProperties>
</file>