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Cascading Style Sheet (CSS)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STMIK </a:t>
            </a:r>
            <a:r>
              <a:rPr lang="en-US" dirty="0" err="1" smtClean="0"/>
              <a:t>Jenderal</a:t>
            </a:r>
            <a:r>
              <a:rPr lang="en-US" dirty="0" smtClean="0"/>
              <a:t> </a:t>
            </a:r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r>
              <a:rPr lang="en-US" dirty="0" smtClean="0"/>
              <a:t> – </a:t>
            </a:r>
            <a:r>
              <a:rPr lang="en-US" dirty="0" err="1" smtClean="0"/>
              <a:t>kharisma</a:t>
            </a:r>
            <a:r>
              <a:rPr lang="en-US" dirty="0" smtClean="0"/>
              <a:t>, </a:t>
            </a:r>
            <a:r>
              <a:rPr lang="en-US" dirty="0" err="1" smtClean="0"/>
              <a:t>st.</a:t>
            </a:r>
            <a:r>
              <a:rPr lang="en-US" dirty="0" smtClean="0"/>
              <a:t>, </a:t>
            </a:r>
            <a:r>
              <a:rPr lang="en-US" dirty="0" err="1" smtClean="0"/>
              <a:t>mc</a:t>
            </a:r>
            <a:r>
              <a:rPr lang="en-US" cap="none" dirty="0" err="1" smtClean="0"/>
              <a:t>s</a:t>
            </a:r>
            <a:r>
              <a:rPr lang="en-US" cap="none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1991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Penulisan </a:t>
            </a:r>
            <a:r>
              <a:rPr lang="id-ID" dirty="0"/>
              <a:t>kode CSS dengan metode inline ini bisa dilakukan langsung pada tag yang ingin diberi style dengan menggunakan atribut style. </a:t>
            </a:r>
            <a:r>
              <a:rPr lang="id-ID" dirty="0" smtClean="0"/>
              <a:t> </a:t>
            </a:r>
            <a:endParaRPr lang="en-US" dirty="0" smtClean="0"/>
          </a:p>
          <a:p>
            <a:r>
              <a:rPr lang="id-ID" dirty="0" smtClean="0"/>
              <a:t>Pada </a:t>
            </a:r>
            <a:r>
              <a:rPr lang="id-ID" dirty="0"/>
              <a:t>metode ini, anda tidak perlu menuliskan selector. Karena anda menuliskan CSS langsung pada tag yang ingin diberi style. </a:t>
            </a:r>
            <a:endParaRPr lang="en-US" dirty="0" smtClean="0"/>
          </a:p>
          <a:p>
            <a:r>
              <a:rPr lang="sv-SE" dirty="0" smtClean="0"/>
              <a:t>Cara </a:t>
            </a:r>
            <a:r>
              <a:rPr lang="sv-SE" dirty="0"/>
              <a:t>ini sangat tidak dianjurkan, karena Anda akan mencampurkan antara “Format” dan “Presentasi”. Cara ini juga tidak efektif ketika anda akan melakukan perubahan pada CSS.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h1 </a:t>
            </a:r>
            <a:r>
              <a:rPr lang="en-US" dirty="0" smtClean="0"/>
              <a:t>style=“color </a:t>
            </a:r>
            <a:r>
              <a:rPr lang="en-US" dirty="0"/>
              <a:t>: red</a:t>
            </a:r>
            <a:r>
              <a:rPr lang="en-US" dirty="0" smtClean="0"/>
              <a:t>;”&gt; </a:t>
            </a:r>
            <a:r>
              <a:rPr lang="en-US" dirty="0" err="1"/>
              <a:t>Judul</a:t>
            </a:r>
            <a:r>
              <a:rPr lang="en-US" dirty="0"/>
              <a:t> Situs &lt;/h1&gt; 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90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Metode </a:t>
            </a:r>
            <a:r>
              <a:rPr lang="id-ID" dirty="0"/>
              <a:t>CSS internal ditulis di dalam tag style yang ditempatkan pada tag head. </a:t>
            </a:r>
            <a:endParaRPr lang="en-US" dirty="0" smtClean="0"/>
          </a:p>
          <a:p>
            <a:r>
              <a:rPr lang="id-ID" dirty="0" smtClean="0"/>
              <a:t>Metode </a:t>
            </a:r>
            <a:r>
              <a:rPr lang="id-ID" dirty="0"/>
              <a:t>kedua ini sangat dianjurkan untuk pengujian style, atau ketika anda hanya memiliki satu halaman web.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30" t="36576" r="50428" b="32966"/>
          <a:stretch/>
        </p:blipFill>
        <p:spPr>
          <a:xfrm>
            <a:off x="3296990" y="4314422"/>
            <a:ext cx="4739426" cy="2322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51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Metode </a:t>
            </a:r>
            <a:r>
              <a:rPr lang="id-ID" dirty="0"/>
              <a:t>yang terakhir adalah dengan membuat file CSS dan dipanggil di dalam tag head. File CSS memiliki ekstensi (akhiran) .CSS </a:t>
            </a:r>
            <a:r>
              <a:rPr lang="id-ID" dirty="0" smtClean="0"/>
              <a:t>misa</a:t>
            </a:r>
            <a:r>
              <a:rPr lang="en-US" dirty="0" smtClean="0"/>
              <a:t>l</a:t>
            </a:r>
            <a:r>
              <a:rPr lang="id-ID" dirty="0" smtClean="0"/>
              <a:t>nya </a:t>
            </a:r>
            <a:r>
              <a:rPr lang="id-ID" b="1" i="1" dirty="0"/>
              <a:t>namafile.CSS</a:t>
            </a:r>
            <a:r>
              <a:rPr lang="id-ID" dirty="0"/>
              <a:t>. </a:t>
            </a:r>
            <a:endParaRPr lang="en-US" dirty="0" smtClean="0"/>
          </a:p>
          <a:p>
            <a:r>
              <a:rPr lang="id-ID" dirty="0" smtClean="0"/>
              <a:t>Pemanggilan </a:t>
            </a:r>
            <a:r>
              <a:rPr lang="id-ID" dirty="0"/>
              <a:t>file CSS dilakukan dengan menggunakan tag link: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29" t="36752" r="37857" b="44058"/>
          <a:stretch/>
        </p:blipFill>
        <p:spPr>
          <a:xfrm>
            <a:off x="2446249" y="4275786"/>
            <a:ext cx="6168981" cy="1403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95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Atribut </a:t>
            </a:r>
            <a:r>
              <a:rPr lang="id-ID" dirty="0"/>
              <a:t>rel adalah informasi hubungan (relationship) dari tag link tersebut, yaitu sebagai stylesheet. Href diisi dengan lokasi file CSS yang ingin dimuat. Pemanggilannya sama dengan pemanggilan gambar atau link. </a:t>
            </a:r>
          </a:p>
        </p:txBody>
      </p:sp>
    </p:spTree>
    <p:extLst>
      <p:ext uri="{BB962C8B-B14F-4D97-AF65-F5344CB8AC3E}">
        <p14:creationId xmlns="" xmlns:p14="http://schemas.microsoft.com/office/powerpoint/2010/main" val="24045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CSS </a:t>
            </a:r>
            <a:r>
              <a:rPr lang="id-ID" dirty="0"/>
              <a:t>adalah kependekan dari Cascading Style Sheet </a:t>
            </a:r>
            <a:endParaRPr lang="en-US" dirty="0" smtClean="0"/>
          </a:p>
          <a:p>
            <a:r>
              <a:rPr lang="id-ID" dirty="0" smtClean="0"/>
              <a:t>berfungsi </a:t>
            </a:r>
            <a:r>
              <a:rPr lang="id-ID" dirty="0"/>
              <a:t>untuk mempercantik penampilan HTML </a:t>
            </a:r>
            <a:endParaRPr lang="en-US" dirty="0" smtClean="0"/>
          </a:p>
          <a:p>
            <a:r>
              <a:rPr lang="id-ID" dirty="0" smtClean="0"/>
              <a:t>menentukan </a:t>
            </a:r>
            <a:r>
              <a:rPr lang="id-ID" dirty="0"/>
              <a:t>bagaimana elemen HTML ditampilkan </a:t>
            </a:r>
            <a:endParaRPr lang="en-US" dirty="0" smtClean="0"/>
          </a:p>
          <a:p>
            <a:r>
              <a:rPr lang="id-ID" dirty="0" smtClean="0"/>
              <a:t>seperti </a:t>
            </a:r>
            <a:r>
              <a:rPr lang="id-ID" dirty="0"/>
              <a:t>menentukan posisi, merubah warna teks atau background dan lain sebagainya. </a:t>
            </a:r>
          </a:p>
        </p:txBody>
      </p:sp>
    </p:spTree>
    <p:extLst>
      <p:ext uri="{BB962C8B-B14F-4D97-AF65-F5344CB8AC3E}">
        <p14:creationId xmlns="" xmlns:p14="http://schemas.microsoft.com/office/powerpoint/2010/main" val="35058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515" t="42385" r="32316" b="19939"/>
          <a:stretch/>
        </p:blipFill>
        <p:spPr>
          <a:xfrm>
            <a:off x="2653049" y="2249487"/>
            <a:ext cx="6040190" cy="39772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40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Selector </a:t>
            </a:r>
            <a:r>
              <a:rPr lang="id-ID" dirty="0"/>
              <a:t>adalah elemen/tag HTML yang ingin diberi style. </a:t>
            </a:r>
            <a:endParaRPr lang="en-US" dirty="0" smtClean="0"/>
          </a:p>
          <a:p>
            <a:r>
              <a:rPr lang="id-ID" dirty="0" smtClean="0"/>
              <a:t>Anda </a:t>
            </a:r>
            <a:r>
              <a:rPr lang="id-ID" dirty="0"/>
              <a:t>dapat menuliskan langsung </a:t>
            </a:r>
            <a:r>
              <a:rPr lang="id-ID" b="1" dirty="0"/>
              <a:t>nama tag </a:t>
            </a:r>
            <a:r>
              <a:rPr lang="id-ID" dirty="0"/>
              <a:t>yang ingin diberi style tanpa perlu menambahkan tanda &lt;&gt;. </a:t>
            </a:r>
            <a:endParaRPr lang="en-US" dirty="0" smtClean="0"/>
          </a:p>
          <a:p>
            <a:r>
              <a:rPr lang="id-ID" dirty="0" smtClean="0"/>
              <a:t>Pada </a:t>
            </a:r>
            <a:r>
              <a:rPr lang="id-ID" dirty="0"/>
              <a:t>contoh kode CSS di atas, kita akan memberi style pada seluruh tag h1 yang terdapat dalam file HTML.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199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Jika tag HTML yang ingin diberi style memiliki ID, anda dapat menuliskan nama ID tersebut dengan diawali tanda kress (#).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#header</a:t>
            </a:r>
            <a:endParaRPr lang="id-ID" dirty="0"/>
          </a:p>
          <a:p>
            <a:r>
              <a:rPr lang="id-ID" dirty="0"/>
              <a:t>Dan jika tag yang diberi style memiliki Class, maka penulisan selector bisa dilakukan dengan tanda titik (.) diikuti dengan nama 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 err="1" smtClean="0"/>
              <a:t>artikel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24701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84173"/>
            <a:ext cx="9905999" cy="3541714"/>
          </a:xfrm>
        </p:spPr>
        <p:txBody>
          <a:bodyPr/>
          <a:lstStyle/>
          <a:p>
            <a:r>
              <a:rPr lang="id-ID" dirty="0" smtClean="0"/>
              <a:t>jika </a:t>
            </a:r>
            <a:r>
              <a:rPr lang="id-ID" dirty="0"/>
              <a:t>kita hanya ingin memberi style pada tag h1 yang </a:t>
            </a:r>
            <a:r>
              <a:rPr lang="id-ID" i="1" dirty="0"/>
              <a:t>hanya terdapat di dalam </a:t>
            </a:r>
            <a:r>
              <a:rPr lang="id-ID" dirty="0"/>
              <a:t>Class artikel.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 err="1" smtClean="0"/>
              <a:t>artikel</a:t>
            </a:r>
            <a:r>
              <a:rPr lang="en-US" dirty="0" smtClean="0"/>
              <a:t> h1</a:t>
            </a:r>
          </a:p>
          <a:p>
            <a:r>
              <a:rPr lang="id-ID" dirty="0" smtClean="0"/>
              <a:t>ketika </a:t>
            </a:r>
            <a:r>
              <a:rPr lang="id-ID" dirty="0"/>
              <a:t>anda memiliki dua atau lebih tag dengan warna background yang sama, </a:t>
            </a:r>
            <a:r>
              <a:rPr lang="id-ID" dirty="0" smtClean="0"/>
              <a:t>anda </a:t>
            </a:r>
            <a:r>
              <a:rPr lang="id-ID" dirty="0"/>
              <a:t>dapat menggabungkan selector dengan menambahkan tanda koma pada nama tag yang ingin diberi style. </a:t>
            </a:r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31" t="45027" r="58547" b="43177"/>
          <a:stretch/>
        </p:blipFill>
        <p:spPr>
          <a:xfrm>
            <a:off x="1700012" y="5512158"/>
            <a:ext cx="3515932" cy="862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729" t="76540" r="54388" b="17122"/>
          <a:stretch/>
        </p:blipFill>
        <p:spPr>
          <a:xfrm>
            <a:off x="6774287" y="5711780"/>
            <a:ext cx="4018210" cy="46364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215944" y="5943600"/>
            <a:ext cx="15583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306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</a:t>
            </a:r>
            <a:r>
              <a:rPr lang="en-US" dirty="0" err="1" smtClean="0"/>
              <a:t>dan</a:t>
            </a:r>
            <a:r>
              <a:rPr lang="en-US" dirty="0" smtClean="0"/>
              <a:t> value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44897" cy="3541714"/>
          </a:xfrm>
        </p:spPr>
        <p:txBody>
          <a:bodyPr>
            <a:noAutofit/>
          </a:bodyPr>
          <a:lstStyle/>
          <a:p>
            <a:r>
              <a:rPr lang="id-ID" sz="2800" dirty="0" smtClean="0"/>
              <a:t>Property </a:t>
            </a:r>
            <a:r>
              <a:rPr lang="id-ID" sz="2800" dirty="0"/>
              <a:t>adalah sifat-sifat yang ingin diterapkan pada selector, seperti warna text, warna background, jarak antar elemen, garis pinggir dan lain sebagainya. </a:t>
            </a:r>
            <a:endParaRPr lang="en-US" sz="2800" dirty="0" smtClean="0"/>
          </a:p>
          <a:p>
            <a:r>
              <a:rPr lang="id-ID" sz="2800" dirty="0" smtClean="0"/>
              <a:t>Untuk </a:t>
            </a:r>
            <a:r>
              <a:rPr lang="id-ID" sz="2800" dirty="0"/>
              <a:t>memberikan nilai/value pada property kita gunakan tanda titik dua ( : ). Setiap property diakhiri dengan titik koma (;), jika anda tidak mengakhirinya maka browser tidak akan mengetahui maksud dari property tersebut. </a:t>
            </a:r>
          </a:p>
        </p:txBody>
      </p:sp>
    </p:spTree>
    <p:extLst>
      <p:ext uri="{BB962C8B-B14F-4D97-AF65-F5344CB8AC3E}">
        <p14:creationId xmlns="" xmlns:p14="http://schemas.microsoft.com/office/powerpoint/2010/main" val="21686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531" t="31294" r="59634" b="52157"/>
          <a:stretch/>
        </p:blipFill>
        <p:spPr>
          <a:xfrm>
            <a:off x="1880314" y="2511380"/>
            <a:ext cx="7616760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52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Ada </a:t>
            </a:r>
            <a:r>
              <a:rPr lang="id-ID" dirty="0"/>
              <a:t>tiga cara penulisan kode CSS, yaitu </a:t>
            </a:r>
            <a:endParaRPr lang="en-US" dirty="0" smtClean="0"/>
          </a:p>
          <a:p>
            <a:r>
              <a:rPr lang="id-ID" dirty="0" smtClean="0"/>
              <a:t>inline</a:t>
            </a:r>
            <a:r>
              <a:rPr lang="id-ID" dirty="0"/>
              <a:t>, </a:t>
            </a:r>
            <a:endParaRPr lang="en-US" dirty="0" smtClean="0"/>
          </a:p>
          <a:p>
            <a:r>
              <a:rPr lang="id-ID" dirty="0" smtClean="0"/>
              <a:t>internal </a:t>
            </a:r>
            <a:r>
              <a:rPr lang="id-ID" dirty="0"/>
              <a:t>dan </a:t>
            </a:r>
            <a:endParaRPr lang="en-US" dirty="0" smtClean="0"/>
          </a:p>
          <a:p>
            <a:r>
              <a:rPr lang="id-ID" dirty="0" smtClean="0"/>
              <a:t>external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19023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</TotalTime>
  <Words>401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Cascading Style Sheet (CSS)</vt:lpstr>
      <vt:lpstr>Pengenalan CSS</vt:lpstr>
      <vt:lpstr>Struktur CSS</vt:lpstr>
      <vt:lpstr>selector</vt:lpstr>
      <vt:lpstr>selector</vt:lpstr>
      <vt:lpstr>Selector</vt:lpstr>
      <vt:lpstr>Property dan value</vt:lpstr>
      <vt:lpstr>Contoh css</vt:lpstr>
      <vt:lpstr>Penulisan css</vt:lpstr>
      <vt:lpstr>inline</vt:lpstr>
      <vt:lpstr>internal</vt:lpstr>
      <vt:lpstr>external</vt:lpstr>
      <vt:lpstr>external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 (CSS)</dc:title>
  <dc:creator>kharis</dc:creator>
  <cp:lastModifiedBy>3B21</cp:lastModifiedBy>
  <cp:revision>7</cp:revision>
  <dcterms:created xsi:type="dcterms:W3CDTF">2017-04-05T01:03:51Z</dcterms:created>
  <dcterms:modified xsi:type="dcterms:W3CDTF">2017-04-05T05:42:13Z</dcterms:modified>
</cp:coreProperties>
</file>