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</p:sldIdLst>
  <p:sldSz cx="8280400" cy="12239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36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2003106"/>
            <a:ext cx="7038340" cy="4261203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428637"/>
            <a:ext cx="6210300" cy="2955075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1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82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51647"/>
            <a:ext cx="1785461" cy="1037251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51647"/>
            <a:ext cx="5252879" cy="1037251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24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11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3051410"/>
            <a:ext cx="7141845" cy="5091343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8190919"/>
            <a:ext cx="7141845" cy="2677417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19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258233"/>
            <a:ext cx="3519170" cy="77659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258233"/>
            <a:ext cx="3519170" cy="77659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1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51649"/>
            <a:ext cx="7141845" cy="23657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3000409"/>
            <a:ext cx="3502997" cy="1470454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470863"/>
            <a:ext cx="3502997" cy="65759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3000409"/>
            <a:ext cx="3520249" cy="1470454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470863"/>
            <a:ext cx="3520249" cy="65759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0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08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815975"/>
            <a:ext cx="2670645" cy="2855913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762282"/>
            <a:ext cx="4191953" cy="8698067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671887"/>
            <a:ext cx="2670645" cy="6802626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2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815975"/>
            <a:ext cx="2670645" cy="2855913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762282"/>
            <a:ext cx="4191953" cy="8698067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671887"/>
            <a:ext cx="2670645" cy="6802626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77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51649"/>
            <a:ext cx="7141845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258233"/>
            <a:ext cx="7141845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1344322"/>
            <a:ext cx="1863090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E0F2-2EE5-9349-8655-1FFEFF17763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1344322"/>
            <a:ext cx="2794635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1344322"/>
            <a:ext cx="1863090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2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D1665-AA5B-0D40-898A-3CEB2ED4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9186" y="427668"/>
            <a:ext cx="7863114" cy="6552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B4175-C120-3349-8F3E-93D032EC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7426" y="7241873"/>
            <a:ext cx="3331834" cy="49977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8B8DA-F18C-4646-9498-BE59A1B450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40326" y="7241873"/>
            <a:ext cx="3331834" cy="4997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8D7B5D-0F7B-7A43-B25D-A42384056976}"/>
              </a:ext>
            </a:extLst>
          </p:cNvPr>
          <p:cNvSpPr txBox="1"/>
          <p:nvPr/>
        </p:nvSpPr>
        <p:spPr>
          <a:xfrm>
            <a:off x="0" y="-95552"/>
            <a:ext cx="13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89C83-C629-9243-8A53-2FC635D7AB73}"/>
              </a:ext>
            </a:extLst>
          </p:cNvPr>
          <p:cNvSpPr txBox="1"/>
          <p:nvPr/>
        </p:nvSpPr>
        <p:spPr>
          <a:xfrm>
            <a:off x="-25400" y="6980263"/>
            <a:ext cx="13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A8CD3-E888-B34F-9D7B-D7EDC7350A0D}"/>
              </a:ext>
            </a:extLst>
          </p:cNvPr>
          <p:cNvSpPr txBox="1"/>
          <p:nvPr/>
        </p:nvSpPr>
        <p:spPr>
          <a:xfrm>
            <a:off x="4493986" y="6980263"/>
            <a:ext cx="13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137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3688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2021-05-25T09:38:22Z</dcterms:created>
  <dcterms:modified xsi:type="dcterms:W3CDTF">2022-03-01T08:21:24Z</dcterms:modified>
</cp:coreProperties>
</file>