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sldIdLst>
    <p:sldId id="256" r:id="rId2"/>
  </p:sldIdLst>
  <p:sldSz cx="8999538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30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649770"/>
            <a:ext cx="7649607" cy="3509551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5294662"/>
            <a:ext cx="6749654" cy="2433817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85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96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536700"/>
            <a:ext cx="1940525" cy="85428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536700"/>
            <a:ext cx="5709082" cy="85428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93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53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513159"/>
            <a:ext cx="7762102" cy="4193259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746088"/>
            <a:ext cx="7762102" cy="2205136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85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683500"/>
            <a:ext cx="3824804" cy="63960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683500"/>
            <a:ext cx="3824804" cy="63960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46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536702"/>
            <a:ext cx="7762102" cy="1948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471154"/>
            <a:ext cx="3807226" cy="121107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682228"/>
            <a:ext cx="3807226" cy="54160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471154"/>
            <a:ext cx="3825976" cy="121107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682228"/>
            <a:ext cx="3825976" cy="54160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19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82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04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672042"/>
            <a:ext cx="2902585" cy="2352146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451426"/>
            <a:ext cx="4556016" cy="7163777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024188"/>
            <a:ext cx="2902585" cy="5602681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30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672042"/>
            <a:ext cx="2902585" cy="2352146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451426"/>
            <a:ext cx="4556016" cy="7163777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024188"/>
            <a:ext cx="2902585" cy="5602681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54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536702"/>
            <a:ext cx="7762102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683500"/>
            <a:ext cx="7762102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9343248"/>
            <a:ext cx="2024896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0E0F2-2EE5-9349-8655-1FFEFF17763F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9343248"/>
            <a:ext cx="303734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9343248"/>
            <a:ext cx="2024896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99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908A395-EB44-2148-9F38-425BEF1C2B47}"/>
              </a:ext>
            </a:extLst>
          </p:cNvPr>
          <p:cNvSpPr txBox="1"/>
          <p:nvPr/>
        </p:nvSpPr>
        <p:spPr>
          <a:xfrm>
            <a:off x="-16673" y="-17055"/>
            <a:ext cx="36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023E4-5CF0-9142-9107-DB570674F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1647" y="87269"/>
            <a:ext cx="8234096" cy="5443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B42FC9-3D9F-A948-9098-A589801178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5985043"/>
            <a:ext cx="4914699" cy="40955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DDF0A5-7169-9341-889B-0338ED91110D}"/>
              </a:ext>
            </a:extLst>
          </p:cNvPr>
          <p:cNvSpPr txBox="1"/>
          <p:nvPr/>
        </p:nvSpPr>
        <p:spPr>
          <a:xfrm>
            <a:off x="0" y="5659351"/>
            <a:ext cx="36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FDA98-8A62-3748-B8BF-88A439EE4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699" y="5949649"/>
            <a:ext cx="4002547" cy="40025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363C16-2CFF-DA4A-8791-CBDA8AD803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08" t="2890" b="2890"/>
          <a:stretch/>
        </p:blipFill>
        <p:spPr>
          <a:xfrm>
            <a:off x="7159030" y="5912637"/>
            <a:ext cx="1840508" cy="1143484"/>
          </a:xfrm>
          <a:prstGeom prst="rect">
            <a:avLst/>
          </a:prstGeom>
          <a:ln w="3175"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41740F-8E05-9549-94F8-BED1C055AD89}"/>
              </a:ext>
            </a:extLst>
          </p:cNvPr>
          <p:cNvSpPr txBox="1"/>
          <p:nvPr/>
        </p:nvSpPr>
        <p:spPr>
          <a:xfrm>
            <a:off x="5149801" y="5659351"/>
            <a:ext cx="36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F26D9-9288-4B44-AF5E-6791CFEFA436}"/>
              </a:ext>
            </a:extLst>
          </p:cNvPr>
          <p:cNvSpPr txBox="1"/>
          <p:nvPr/>
        </p:nvSpPr>
        <p:spPr>
          <a:xfrm>
            <a:off x="7159030" y="5659351"/>
            <a:ext cx="36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1376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2727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47</cp:revision>
  <dcterms:created xsi:type="dcterms:W3CDTF">2021-05-25T09:38:22Z</dcterms:created>
  <dcterms:modified xsi:type="dcterms:W3CDTF">2022-02-25T14:17:57Z</dcterms:modified>
</cp:coreProperties>
</file>