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56" r:id="rId2"/>
  </p:sldIdLst>
  <p:sldSz cx="972026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237197"/>
            <a:ext cx="8262224" cy="2631887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970580"/>
            <a:ext cx="7290197" cy="1825171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96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85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402483"/>
            <a:ext cx="2095932" cy="64064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402483"/>
            <a:ext cx="6166292" cy="64064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4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7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884671"/>
            <a:ext cx="8383727" cy="3144614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5059035"/>
            <a:ext cx="8383727" cy="1653678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94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2012414"/>
            <a:ext cx="4131112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2012414"/>
            <a:ext cx="4131112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02484"/>
            <a:ext cx="8383727" cy="1461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853171"/>
            <a:ext cx="4112126" cy="908210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761381"/>
            <a:ext cx="4112126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853171"/>
            <a:ext cx="4132378" cy="908210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761381"/>
            <a:ext cx="4132378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60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8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7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03978"/>
            <a:ext cx="3135038" cy="1763924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088455"/>
            <a:ext cx="4920883" cy="5372269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267902"/>
            <a:ext cx="3135038" cy="4201570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83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03978"/>
            <a:ext cx="3135038" cy="1763924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088455"/>
            <a:ext cx="4920883" cy="5372269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267902"/>
            <a:ext cx="3135038" cy="4201570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80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402484"/>
            <a:ext cx="8383727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2012414"/>
            <a:ext cx="8383727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7006700"/>
            <a:ext cx="218705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E0F2-2EE5-9349-8655-1FFEFF17763F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7006700"/>
            <a:ext cx="328058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7006700"/>
            <a:ext cx="218705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90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8AA83-5A22-AF4C-BA82-C8A89650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1957" y="3779837"/>
            <a:ext cx="4614790" cy="3691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7F3E3-6712-F748-A35F-A070F8DB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4748" y="199407"/>
            <a:ext cx="45720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618793-3A58-8B43-B8DA-D2C55675AD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98195" y="3944932"/>
            <a:ext cx="4422067" cy="3537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0206A1-3FD5-464E-998C-353894706C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47379" y="176853"/>
            <a:ext cx="4572000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902DD3-ED69-2E43-9EEB-842228594F4D}"/>
              </a:ext>
            </a:extLst>
          </p:cNvPr>
          <p:cNvSpPr txBox="1"/>
          <p:nvPr/>
        </p:nvSpPr>
        <p:spPr>
          <a:xfrm>
            <a:off x="-11582" y="-7813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91C5F-FF1C-294B-AAEB-3E80A56D3E30}"/>
              </a:ext>
            </a:extLst>
          </p:cNvPr>
          <p:cNvSpPr txBox="1"/>
          <p:nvPr/>
        </p:nvSpPr>
        <p:spPr>
          <a:xfrm>
            <a:off x="4923516" y="0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E283B0-9A3D-E041-BA35-60172F0C0EBC}"/>
              </a:ext>
            </a:extLst>
          </p:cNvPr>
          <p:cNvSpPr txBox="1"/>
          <p:nvPr/>
        </p:nvSpPr>
        <p:spPr>
          <a:xfrm>
            <a:off x="0" y="3779837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73FC0-E459-F84E-9428-E6CD078DD54E}"/>
              </a:ext>
            </a:extLst>
          </p:cNvPr>
          <p:cNvSpPr txBox="1"/>
          <p:nvPr/>
        </p:nvSpPr>
        <p:spPr>
          <a:xfrm>
            <a:off x="4923516" y="3779837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137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2707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47</cp:revision>
  <dcterms:created xsi:type="dcterms:W3CDTF">2021-05-25T09:38:22Z</dcterms:created>
  <dcterms:modified xsi:type="dcterms:W3CDTF">2022-02-09T08:36:54Z</dcterms:modified>
</cp:coreProperties>
</file>