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sldIdLst>
    <p:sldId id="256" r:id="rId2"/>
  </p:sldIdLst>
  <p:sldSz cx="144002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3"/>
    <p:restoredTop sz="94674"/>
  </p:normalViewPr>
  <p:slideViewPr>
    <p:cSldViewPr snapToGrid="0" snapToObjects="1">
      <p:cViewPr varScale="1">
        <p:scale>
          <a:sx n="116" d="100"/>
          <a:sy n="116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78222"/>
            <a:ext cx="10800160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781306"/>
            <a:ext cx="10800160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E0F2-2EE5-9349-8655-1FFEFF17763F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207E-5F5B-B24A-AFF8-D5592641CA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754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E0F2-2EE5-9349-8655-1FFEFF17763F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207E-5F5B-B24A-AFF8-D5592641CA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002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83297"/>
            <a:ext cx="3105046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83297"/>
            <a:ext cx="9135135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E0F2-2EE5-9349-8655-1FFEFF17763F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207E-5F5B-B24A-AFF8-D5592641CA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39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E0F2-2EE5-9349-8655-1FFEFF17763F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207E-5F5B-B24A-AFF8-D5592641CA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532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94830"/>
            <a:ext cx="12420184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817875"/>
            <a:ext cx="12420184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E0F2-2EE5-9349-8655-1FFEFF17763F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207E-5F5B-B24A-AFF8-D5592641CA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99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916484"/>
            <a:ext cx="6120091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916484"/>
            <a:ext cx="6120091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E0F2-2EE5-9349-8655-1FFEFF17763F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207E-5F5B-B24A-AFF8-D5592641CA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81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83297"/>
            <a:ext cx="12420184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764832"/>
            <a:ext cx="609196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629749"/>
            <a:ext cx="6091965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764832"/>
            <a:ext cx="612196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629749"/>
            <a:ext cx="6121966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E0F2-2EE5-9349-8655-1FFEFF17763F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207E-5F5B-B24A-AFF8-D5592641CA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996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E0F2-2EE5-9349-8655-1FFEFF17763F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207E-5F5B-B24A-AFF8-D5592641CA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24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E0F2-2EE5-9349-8655-1FFEFF17763F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207E-5F5B-B24A-AFF8-D5592641CA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03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79954"/>
            <a:ext cx="4644443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036569"/>
            <a:ext cx="7290108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159794"/>
            <a:ext cx="4644443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E0F2-2EE5-9349-8655-1FFEFF17763F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207E-5F5B-B24A-AFF8-D5592641CA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091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79954"/>
            <a:ext cx="4644443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036569"/>
            <a:ext cx="7290108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159794"/>
            <a:ext cx="4644443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E0F2-2EE5-9349-8655-1FFEFF17763F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207E-5F5B-B24A-AFF8-D5592641CA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660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83297"/>
            <a:ext cx="12420184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916484"/>
            <a:ext cx="12420184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672697"/>
            <a:ext cx="324004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0E0F2-2EE5-9349-8655-1FFEFF17763F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672697"/>
            <a:ext cx="48600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672697"/>
            <a:ext cx="324004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6207E-5F5B-B24A-AFF8-D5592641CA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2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33CC9E6-3D25-D043-B9FC-BD8BC89F32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0" r="25460"/>
          <a:stretch/>
        </p:blipFill>
        <p:spPr>
          <a:xfrm>
            <a:off x="8958755" y="112064"/>
            <a:ext cx="5475383" cy="69751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6D095D-8485-304A-8560-55B7F05A9E4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173" r="4173"/>
          <a:stretch/>
        </p:blipFill>
        <p:spPr>
          <a:xfrm>
            <a:off x="-133932" y="-330510"/>
            <a:ext cx="9114721" cy="803856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9B38DB1-EB36-304F-BC6E-59BFE8BF9F07}"/>
              </a:ext>
            </a:extLst>
          </p:cNvPr>
          <p:cNvSpPr txBox="1"/>
          <p:nvPr/>
        </p:nvSpPr>
        <p:spPr>
          <a:xfrm>
            <a:off x="-31453" y="0"/>
            <a:ext cx="319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1C114D-CA0C-C94C-A8CF-7E7B55F6800D}"/>
              </a:ext>
            </a:extLst>
          </p:cNvPr>
          <p:cNvSpPr txBox="1"/>
          <p:nvPr/>
        </p:nvSpPr>
        <p:spPr>
          <a:xfrm>
            <a:off x="8661448" y="0"/>
            <a:ext cx="319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DDC94B8-E87D-A344-A2AD-D6D93B0C74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013" t="30068" b="35981"/>
          <a:stretch/>
        </p:blipFill>
        <p:spPr>
          <a:xfrm>
            <a:off x="12540302" y="4406747"/>
            <a:ext cx="1678670" cy="21054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D05C8A-0A38-3C42-8F08-6135C5F086E1}"/>
              </a:ext>
            </a:extLst>
          </p:cNvPr>
          <p:cNvSpPr txBox="1"/>
          <p:nvPr/>
        </p:nvSpPr>
        <p:spPr>
          <a:xfrm>
            <a:off x="12878717" y="5442332"/>
            <a:ext cx="121906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Helvetica" pitchFamily="2" charset="0"/>
              </a:rPr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2913768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2906</TotalTime>
  <Words>3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42</cp:revision>
  <dcterms:created xsi:type="dcterms:W3CDTF">2021-05-25T09:38:22Z</dcterms:created>
  <dcterms:modified xsi:type="dcterms:W3CDTF">2022-02-24T10:03:36Z</dcterms:modified>
</cp:coreProperties>
</file>