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"/>
  </p:notesMasterIdLst>
  <p:sldIdLst>
    <p:sldId id="256" r:id="rId2"/>
  </p:sldIdLst>
  <p:sldSz cx="29519563" cy="215995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39" d="100"/>
          <a:sy n="39" d="100"/>
        </p:scale>
        <p:origin x="1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425C7-D595-B44D-8944-10F769C2D367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90850" y="857250"/>
            <a:ext cx="31623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F50F-3F9F-1E40-A442-12CDB5E28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54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90850" y="857250"/>
            <a:ext cx="31623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2F50F-3F9F-1E40-A442-12CDB5E2865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5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3534924"/>
            <a:ext cx="25091629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1344752"/>
            <a:ext cx="22139672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21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25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149975"/>
            <a:ext cx="6365156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149975"/>
            <a:ext cx="18726473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5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6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5384888"/>
            <a:ext cx="25460623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14454688"/>
            <a:ext cx="25460623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0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5749874"/>
            <a:ext cx="12545814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5749874"/>
            <a:ext cx="12545814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62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149979"/>
            <a:ext cx="25460623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5294885"/>
            <a:ext cx="12488157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7889827"/>
            <a:ext cx="12488157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5294885"/>
            <a:ext cx="12549659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7889827"/>
            <a:ext cx="12549659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5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9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80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439968"/>
            <a:ext cx="952082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3109937"/>
            <a:ext cx="14944279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6479857"/>
            <a:ext cx="952082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2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439968"/>
            <a:ext cx="952082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3109937"/>
            <a:ext cx="14944279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6479857"/>
            <a:ext cx="952082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149979"/>
            <a:ext cx="25460623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5749874"/>
            <a:ext cx="25460623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20019564"/>
            <a:ext cx="664190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E0F2-2EE5-9349-8655-1FFEFF177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20019564"/>
            <a:ext cx="996285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20019564"/>
            <a:ext cx="664190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8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EFDFA8-81E5-9543-A4E7-C089DB5E2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12" b="2464"/>
          <a:stretch/>
        </p:blipFill>
        <p:spPr>
          <a:xfrm>
            <a:off x="78580" y="249916"/>
            <a:ext cx="14610619" cy="210996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0125B2-A1F4-F34A-BFAA-0B9E81AFB5E7}"/>
              </a:ext>
            </a:extLst>
          </p:cNvPr>
          <p:cNvSpPr txBox="1"/>
          <p:nvPr/>
        </p:nvSpPr>
        <p:spPr>
          <a:xfrm>
            <a:off x="78581" y="33109"/>
            <a:ext cx="106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948E07-2025-DD46-9087-EB58C2DCF3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24" b="1624"/>
          <a:stretch/>
        </p:blipFill>
        <p:spPr>
          <a:xfrm>
            <a:off x="16893382" y="9717757"/>
            <a:ext cx="9725817" cy="11762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EE6A13-0654-5842-ACA9-67DCE96C97F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5879763" y="249916"/>
            <a:ext cx="13639800" cy="909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59F34C-8A14-FD4D-BAE7-0898E998D1F4}"/>
              </a:ext>
            </a:extLst>
          </p:cNvPr>
          <p:cNvSpPr txBox="1"/>
          <p:nvPr/>
        </p:nvSpPr>
        <p:spPr>
          <a:xfrm>
            <a:off x="14759781" y="33109"/>
            <a:ext cx="106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1F9C4C-80FE-6549-ADA2-C3805B8A19BC}"/>
              </a:ext>
            </a:extLst>
          </p:cNvPr>
          <p:cNvSpPr txBox="1"/>
          <p:nvPr/>
        </p:nvSpPr>
        <p:spPr>
          <a:xfrm>
            <a:off x="14759781" y="9093200"/>
            <a:ext cx="106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1376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3232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53</cp:revision>
  <dcterms:created xsi:type="dcterms:W3CDTF">2021-05-25T09:38:22Z</dcterms:created>
  <dcterms:modified xsi:type="dcterms:W3CDTF">2022-02-23T13:37:35Z</dcterms:modified>
</cp:coreProperties>
</file>