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6" r:id="rId1"/>
  </p:sldMasterIdLst>
  <p:notesMasterIdLst>
    <p:notesMasterId r:id="rId3"/>
  </p:notesMasterIdLst>
  <p:sldIdLst>
    <p:sldId id="256" r:id="rId2"/>
  </p:sldIdLst>
  <p:sldSz cx="5400675" cy="8640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3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425C7-D595-B44D-8944-10F769C2D367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8100" y="857250"/>
            <a:ext cx="1447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F50F-3F9F-1E40-A442-12CDB5E28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4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0723" rtl="0" eaLnBrk="1" latinLnBrk="0" hangingPunct="1">
      <a:defRPr sz="513" kern="1200">
        <a:solidFill>
          <a:schemeClr val="tx1"/>
        </a:solidFill>
        <a:latin typeface="+mn-lt"/>
        <a:ea typeface="+mn-ea"/>
        <a:cs typeface="+mn-cs"/>
      </a:defRPr>
    </a:lvl1pPr>
    <a:lvl2pPr marL="195362" algn="l" defTabSz="390723" rtl="0" eaLnBrk="1" latinLnBrk="0" hangingPunct="1">
      <a:defRPr sz="513" kern="1200">
        <a:solidFill>
          <a:schemeClr val="tx1"/>
        </a:solidFill>
        <a:latin typeface="+mn-lt"/>
        <a:ea typeface="+mn-ea"/>
        <a:cs typeface="+mn-cs"/>
      </a:defRPr>
    </a:lvl2pPr>
    <a:lvl3pPr marL="390723" algn="l" defTabSz="390723" rtl="0" eaLnBrk="1" latinLnBrk="0" hangingPunct="1">
      <a:defRPr sz="513" kern="1200">
        <a:solidFill>
          <a:schemeClr val="tx1"/>
        </a:solidFill>
        <a:latin typeface="+mn-lt"/>
        <a:ea typeface="+mn-ea"/>
        <a:cs typeface="+mn-cs"/>
      </a:defRPr>
    </a:lvl3pPr>
    <a:lvl4pPr marL="586085" algn="l" defTabSz="390723" rtl="0" eaLnBrk="1" latinLnBrk="0" hangingPunct="1">
      <a:defRPr sz="513" kern="1200">
        <a:solidFill>
          <a:schemeClr val="tx1"/>
        </a:solidFill>
        <a:latin typeface="+mn-lt"/>
        <a:ea typeface="+mn-ea"/>
        <a:cs typeface="+mn-cs"/>
      </a:defRPr>
    </a:lvl4pPr>
    <a:lvl5pPr marL="781446" algn="l" defTabSz="390723" rtl="0" eaLnBrk="1" latinLnBrk="0" hangingPunct="1">
      <a:defRPr sz="513" kern="1200">
        <a:solidFill>
          <a:schemeClr val="tx1"/>
        </a:solidFill>
        <a:latin typeface="+mn-lt"/>
        <a:ea typeface="+mn-ea"/>
        <a:cs typeface="+mn-cs"/>
      </a:defRPr>
    </a:lvl5pPr>
    <a:lvl6pPr marL="976808" algn="l" defTabSz="390723" rtl="0" eaLnBrk="1" latinLnBrk="0" hangingPunct="1">
      <a:defRPr sz="513" kern="1200">
        <a:solidFill>
          <a:schemeClr val="tx1"/>
        </a:solidFill>
        <a:latin typeface="+mn-lt"/>
        <a:ea typeface="+mn-ea"/>
        <a:cs typeface="+mn-cs"/>
      </a:defRPr>
    </a:lvl6pPr>
    <a:lvl7pPr marL="1172169" algn="l" defTabSz="390723" rtl="0" eaLnBrk="1" latinLnBrk="0" hangingPunct="1">
      <a:defRPr sz="513" kern="1200">
        <a:solidFill>
          <a:schemeClr val="tx1"/>
        </a:solidFill>
        <a:latin typeface="+mn-lt"/>
        <a:ea typeface="+mn-ea"/>
        <a:cs typeface="+mn-cs"/>
      </a:defRPr>
    </a:lvl7pPr>
    <a:lvl8pPr marL="1367531" algn="l" defTabSz="390723" rtl="0" eaLnBrk="1" latinLnBrk="0" hangingPunct="1">
      <a:defRPr sz="513" kern="1200">
        <a:solidFill>
          <a:schemeClr val="tx1"/>
        </a:solidFill>
        <a:latin typeface="+mn-lt"/>
        <a:ea typeface="+mn-ea"/>
        <a:cs typeface="+mn-cs"/>
      </a:defRPr>
    </a:lvl8pPr>
    <a:lvl9pPr marL="1562892" algn="l" defTabSz="390723" rtl="0" eaLnBrk="1" latinLnBrk="0" hangingPunct="1">
      <a:defRPr sz="5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8100" y="857250"/>
            <a:ext cx="1447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F50F-3F9F-1E40-A442-12CDB5E286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5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414125"/>
            <a:ext cx="4590574" cy="3008266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4538401"/>
            <a:ext cx="4050506" cy="2086184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7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460041"/>
            <a:ext cx="1164521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460041"/>
            <a:ext cx="3426053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1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154193"/>
            <a:ext cx="4658082" cy="359431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5782513"/>
            <a:ext cx="4658082" cy="1890166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6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300203"/>
            <a:ext cx="2295287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300203"/>
            <a:ext cx="2295287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01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60043"/>
            <a:ext cx="4658082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2118188"/>
            <a:ext cx="2284738" cy="103809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3156278"/>
            <a:ext cx="2284738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118188"/>
            <a:ext cx="2295990" cy="103809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156278"/>
            <a:ext cx="229599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2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1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6051"/>
            <a:ext cx="1741858" cy="201617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244112"/>
            <a:ext cx="2734092" cy="6140542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592229"/>
            <a:ext cx="1741858" cy="480242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6051"/>
            <a:ext cx="1741858" cy="201617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244112"/>
            <a:ext cx="2734092" cy="6140542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592229"/>
            <a:ext cx="1741858" cy="480242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94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460043"/>
            <a:ext cx="4658082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300203"/>
            <a:ext cx="4658082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8008709"/>
            <a:ext cx="121515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0E0F2-2EE5-9349-8655-1FFEFF17763F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8008709"/>
            <a:ext cx="18227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8008709"/>
            <a:ext cx="121515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6207E-5F5B-B24A-AFF8-D5592641CA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95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1044EF5-FD23-574F-84C4-43567086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6" y="200055"/>
            <a:ext cx="5217159" cy="4347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38C6E5-0063-514F-962E-9DD6A44E50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2" r="13707"/>
          <a:stretch/>
        </p:blipFill>
        <p:spPr>
          <a:xfrm>
            <a:off x="21860" y="4519358"/>
            <a:ext cx="4880930" cy="36389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48A902-51E7-A944-BF33-6A0B798D74C8}"/>
              </a:ext>
            </a:extLst>
          </p:cNvPr>
          <p:cNvSpPr txBox="1"/>
          <p:nvPr/>
        </p:nvSpPr>
        <p:spPr>
          <a:xfrm>
            <a:off x="-2" y="4515370"/>
            <a:ext cx="232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8F91C-9DD4-BA46-93C4-7C64DFF98F98}"/>
              </a:ext>
            </a:extLst>
          </p:cNvPr>
          <p:cNvSpPr txBox="1"/>
          <p:nvPr/>
        </p:nvSpPr>
        <p:spPr>
          <a:xfrm>
            <a:off x="0" y="0"/>
            <a:ext cx="232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6A3D77-D7BB-B84E-B9E0-B2CFF88116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7256" t="22494" r="1181" b="29106"/>
          <a:stretch/>
        </p:blipFill>
        <p:spPr>
          <a:xfrm>
            <a:off x="4881821" y="5664919"/>
            <a:ext cx="515222" cy="134787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FC0C97-7412-6E44-B809-47FF50156238}"/>
              </a:ext>
            </a:extLst>
          </p:cNvPr>
          <p:cNvCxnSpPr/>
          <p:nvPr/>
        </p:nvCxnSpPr>
        <p:spPr>
          <a:xfrm>
            <a:off x="1663350" y="8262608"/>
            <a:ext cx="464949" cy="0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4820D6-506F-7D4F-BB8A-38C07D1C4291}"/>
              </a:ext>
            </a:extLst>
          </p:cNvPr>
          <p:cNvCxnSpPr>
            <a:cxnSpLocks/>
          </p:cNvCxnSpPr>
          <p:nvPr/>
        </p:nvCxnSpPr>
        <p:spPr>
          <a:xfrm>
            <a:off x="2128299" y="8262608"/>
            <a:ext cx="2149233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B39C98-7D65-964B-9C94-027E7DE378DC}"/>
              </a:ext>
            </a:extLst>
          </p:cNvPr>
          <p:cNvSpPr txBox="1"/>
          <p:nvPr/>
        </p:nvSpPr>
        <p:spPr>
          <a:xfrm>
            <a:off x="2852343" y="8326810"/>
            <a:ext cx="10228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2">
                    <a:lumMod val="50000"/>
                  </a:schemeClr>
                </a:solidFill>
                <a:latin typeface="Helvetica" pitchFamily="2" charset="0"/>
              </a:rPr>
              <a:t>Ice/snow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140616-7415-554F-9364-C0E26B3F4229}"/>
              </a:ext>
            </a:extLst>
          </p:cNvPr>
          <p:cNvSpPr txBox="1"/>
          <p:nvPr/>
        </p:nvSpPr>
        <p:spPr>
          <a:xfrm>
            <a:off x="1570607" y="8326809"/>
            <a:ext cx="10228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Freshwater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A9B34A-29EB-5E49-BD25-632B2C2C755E}"/>
              </a:ext>
            </a:extLst>
          </p:cNvPr>
          <p:cNvCxnSpPr>
            <a:cxnSpLocks/>
          </p:cNvCxnSpPr>
          <p:nvPr/>
        </p:nvCxnSpPr>
        <p:spPr>
          <a:xfrm>
            <a:off x="4268475" y="8262608"/>
            <a:ext cx="111969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3DD464-6840-624C-94A2-1BAE3BDAA4B1}"/>
              </a:ext>
            </a:extLst>
          </p:cNvPr>
          <p:cNvSpPr txBox="1"/>
          <p:nvPr/>
        </p:nvSpPr>
        <p:spPr>
          <a:xfrm>
            <a:off x="3728617" y="8326810"/>
            <a:ext cx="10228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2">
                    <a:lumMod val="50000"/>
                  </a:schemeClr>
                </a:solidFill>
                <a:latin typeface="Helvetica" pitchFamily="2" charset="0"/>
              </a:rPr>
              <a:t>Marine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09B860-D02D-6A42-ADF3-4A993ACD05D1}"/>
              </a:ext>
            </a:extLst>
          </p:cNvPr>
          <p:cNvCxnSpPr>
            <a:cxnSpLocks/>
          </p:cNvCxnSpPr>
          <p:nvPr/>
        </p:nvCxnSpPr>
        <p:spPr>
          <a:xfrm>
            <a:off x="4369851" y="8262608"/>
            <a:ext cx="511970" cy="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8D52C1-4D00-E446-AB87-4C42C31E1947}"/>
              </a:ext>
            </a:extLst>
          </p:cNvPr>
          <p:cNvSpPr txBox="1"/>
          <p:nvPr/>
        </p:nvSpPr>
        <p:spPr>
          <a:xfrm>
            <a:off x="4277532" y="8326807"/>
            <a:ext cx="102288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4">
                    <a:lumMod val="50000"/>
                  </a:schemeClr>
                </a:solidFill>
                <a:latin typeface="Helvetica" pitchFamily="2" charset="0"/>
              </a:rPr>
              <a:t>Terrestrial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69C874-BF44-7D4B-9727-E3ABB2169945}"/>
              </a:ext>
            </a:extLst>
          </p:cNvPr>
          <p:cNvCxnSpPr>
            <a:cxnSpLocks/>
          </p:cNvCxnSpPr>
          <p:nvPr/>
        </p:nvCxnSpPr>
        <p:spPr>
          <a:xfrm flipV="1">
            <a:off x="4134079" y="8283810"/>
            <a:ext cx="190380" cy="1289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6E25198-1805-084A-81D2-CEDD124AC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6640" y="2336801"/>
            <a:ext cx="1733803" cy="17338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8B7578-5A62-AF46-9B85-4BD0B1C24CBC}"/>
              </a:ext>
            </a:extLst>
          </p:cNvPr>
          <p:cNvSpPr txBox="1"/>
          <p:nvPr/>
        </p:nvSpPr>
        <p:spPr>
          <a:xfrm>
            <a:off x="4590777" y="2530770"/>
            <a:ext cx="79683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" pitchFamily="2" charset="0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91376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2992</TotalTime>
  <Words>10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64</cp:revision>
  <dcterms:created xsi:type="dcterms:W3CDTF">2021-05-25T09:38:22Z</dcterms:created>
  <dcterms:modified xsi:type="dcterms:W3CDTF">2022-02-08T09:58:21Z</dcterms:modified>
</cp:coreProperties>
</file>