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458"/>
    <a:srgbClr val="703050"/>
    <a:srgbClr val="F0EED4"/>
    <a:srgbClr val="1C7FE8"/>
    <a:srgbClr val="888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3"/>
    <p:restoredTop sz="94674"/>
  </p:normalViewPr>
  <p:slideViewPr>
    <p:cSldViewPr snapToGrid="0">
      <p:cViewPr varScale="1">
        <p:scale>
          <a:sx n="103" d="100"/>
          <a:sy n="103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505-03A3-624B-8072-2B28DF4F6019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2B13-A11B-6F4A-8710-391868E33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55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2B13-A11B-6F4A-8710-391868E33D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9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ADA-DC59-802C-DDAB-364FBB2A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0F2AA-D88B-C9D5-2F44-114AE250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5F6B-C193-D359-D159-F3F9886A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5385-84A6-6DF6-CEEB-4C46234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2769-A2C7-EB0E-B3AA-2DC5BCB4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4F65-4CDF-121E-136A-4C6A8356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D2D1A-7ABE-8058-B147-96250BB3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C9BB-BB7C-4AB3-A2A6-357A0137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1F04-E3F5-B183-6E24-2EEC10B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213C9-241B-883F-32BE-C91005F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9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638A1-B010-E15A-987F-640859E6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7BA9-38C5-0F64-8A1A-B18C5E4B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0269-894D-9B5A-18A3-7D91BFD8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B6A1-1FF8-C9A0-4EFE-417F1C70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D75D-1A09-F191-3411-9B738E96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F739-0C3A-1E49-7A69-B4877895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91CB-087F-8AC3-F92B-4F66FA36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08A1-565F-CA55-2D93-5AA613D1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8439-EB48-F8E1-CB8C-92EECC01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63A1-2F75-1F89-0B43-851F4B34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414-8E16-8A03-D7D8-6CEC4FF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E169-BC2F-B09E-BAE5-25A61952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22DC4-28D9-FC5E-2A13-10D7AE7A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7ABF-C6B2-1E42-5A32-30B13AA7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4E49-ADCC-E5D9-3467-3CE19EA2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ACE-B7C2-3CDC-28BA-EAC8459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DFFC-845E-0F90-ADAE-5265A1F9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0510D-C284-7061-A114-5288DF33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3197-1A89-9363-41F8-F03D1357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4229-03A7-948D-55F1-008C56B0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77ED4-9D6F-E1D8-A014-AD854630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59DF-E09E-C684-D5F5-3AEA74A0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1CBE-3637-A220-2EEE-2ED3144E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6C91D-4D6E-1F49-9EF7-CA2C1F267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50D7F-C342-D852-819D-918B3DCBD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A578B-8E9A-CFD0-D6EA-41F4D5D43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9338-A0BF-F332-9601-03357D07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7B7F6-6AF8-A509-1F14-965304B4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F31BA-91F8-863A-C3E0-530EDCE5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5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F4-B774-BAFA-BC28-9521B770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CFF09-3B9A-9B6E-976F-920A30CD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3E1B0-EEAD-ACF8-7B5A-A91B44C3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154DB-35E0-719C-2A60-86F2A62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A9DA5-4DBC-8CCF-5921-F2101F1D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FE44C-E5BB-4460-65E3-6096C131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6377-9DC9-2EB5-348A-74241154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FCE3-3471-8B68-3146-195AF231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0381-954E-921E-FCB2-743BBEA1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4D43-3DB4-90CA-231E-F055A6CD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3740-8E26-A1B2-1195-FA0D67CB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30C4-FD14-8296-BDF4-00F028A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A3A9C-CFB2-06E9-9CE6-3F86999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7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AF01-5912-79DE-11BD-20AA3ADD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9469-6418-6739-3085-6ADFA6D5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1F58-D468-793A-D13A-E1F30151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8D95-9C47-447B-5843-825C56E1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5354-0AE1-E085-4760-2D28E34E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5BF83-599D-528E-48B1-F79A66CD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7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3463D-A4AF-825A-D3BB-AAAED531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1833-9170-F545-12FD-35574C0B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BD2-82EA-E710-3B41-FA35874C4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CC27-0F6E-154A-9915-D046DBB99233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6074-C677-F7EC-EBBA-3C9B51A7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4772D-D316-621E-3BAE-281F0AF3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8B45-67D5-6649-B639-D5E7CCDD7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00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2E6998-FF4F-3B6F-D5CB-EFA89AE766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852" y="-13067"/>
            <a:ext cx="12222852" cy="344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27653-03F4-EE1B-7C6F-6C381929949E}"/>
              </a:ext>
            </a:extLst>
          </p:cNvPr>
          <p:cNvSpPr txBox="1"/>
          <p:nvPr/>
        </p:nvSpPr>
        <p:spPr>
          <a:xfrm>
            <a:off x="-483440" y="4002419"/>
            <a:ext cx="1222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F0EED4"/>
                </a:solidFill>
                <a:latin typeface="Monaco" pitchFamily="2" charset="77"/>
              </a:rPr>
              <a:t>How-to-create-your-identity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6FBDC-79E6-683D-475D-07E4D62854E5}"/>
              </a:ext>
            </a:extLst>
          </p:cNvPr>
          <p:cNvSpPr txBox="1"/>
          <p:nvPr/>
        </p:nvSpPr>
        <p:spPr>
          <a:xfrm>
            <a:off x="839228" y="4635461"/>
            <a:ext cx="9971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E85458"/>
                </a:solidFill>
                <a:latin typeface="Helvetica Oblique" pitchFamily="2" charset="0"/>
              </a:rPr>
              <a:t>The open access art installation</a:t>
            </a:r>
          </a:p>
          <a:p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latin typeface="Helvetica Obliqu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2DD6-BF6B-B221-9392-3E4E2A965D5E}"/>
              </a:ext>
            </a:extLst>
          </p:cNvPr>
          <p:cNvSpPr txBox="1"/>
          <p:nvPr/>
        </p:nvSpPr>
        <p:spPr>
          <a:xfrm>
            <a:off x="4898425" y="6493695"/>
            <a:ext cx="7293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solidFill>
                  <a:srgbClr val="1C7FE8"/>
                </a:solidFill>
                <a:latin typeface="Monaco" pitchFamily="2" charset="77"/>
              </a:rPr>
              <a:t>github.com</a:t>
            </a:r>
            <a:r>
              <a:rPr lang="en-GB" sz="1400" dirty="0">
                <a:solidFill>
                  <a:srgbClr val="1C7FE8"/>
                </a:solidFill>
                <a:latin typeface="Monaco" pitchFamily="2" charset="77"/>
              </a:rPr>
              <a:t>/Mass23/How-to-create-your-identity/</a:t>
            </a:r>
          </a:p>
        </p:txBody>
      </p:sp>
    </p:spTree>
    <p:extLst>
      <p:ext uri="{BB962C8B-B14F-4D97-AF65-F5344CB8AC3E}">
        <p14:creationId xmlns:p14="http://schemas.microsoft.com/office/powerpoint/2010/main" val="4865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E513F-2BE5-0A7B-1E73-E1E3C8824B77}"/>
              </a:ext>
            </a:extLst>
          </p:cNvPr>
          <p:cNvSpPr txBox="1"/>
          <p:nvPr/>
        </p:nvSpPr>
        <p:spPr>
          <a:xfrm>
            <a:off x="266700" y="149571"/>
            <a:ext cx="1222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Monaco" pitchFamily="2" charset="77"/>
              </a:rPr>
              <a:t>1 conceptual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0C9F2-18B3-3A0E-A978-A72A81121C68}"/>
              </a:ext>
            </a:extLst>
          </p:cNvPr>
          <p:cNvSpPr txBox="1"/>
          <p:nvPr/>
        </p:nvSpPr>
        <p:spPr>
          <a:xfrm>
            <a:off x="266700" y="1157150"/>
            <a:ext cx="792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0EED4"/>
                </a:solidFill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environment = sum(historical context + geolocation)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0FEDA-C9FB-6164-5C45-85A0E3A6042D}"/>
              </a:ext>
            </a:extLst>
          </p:cNvPr>
          <p:cNvCxnSpPr>
            <a:cxnSpLocks/>
          </p:cNvCxnSpPr>
          <p:nvPr/>
        </p:nvCxnSpPr>
        <p:spPr>
          <a:xfrm>
            <a:off x="2475468" y="1694509"/>
            <a:ext cx="0" cy="210293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7556C9-B3D2-C2ED-ED54-7394A2F4EC9F}"/>
              </a:ext>
            </a:extLst>
          </p:cNvPr>
          <p:cNvSpPr txBox="1"/>
          <p:nvPr/>
        </p:nvSpPr>
        <p:spPr>
          <a:xfrm>
            <a:off x="2772028" y="5650539"/>
            <a:ext cx="664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40FEC8C-AF58-A92A-5FA9-8022AA37EF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8469" y="1831507"/>
            <a:ext cx="1777405" cy="15034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84A4E0-E0AE-0BEE-7013-1D453BF6173C}"/>
              </a:ext>
            </a:extLst>
          </p:cNvPr>
          <p:cNvSpPr txBox="1"/>
          <p:nvPr/>
        </p:nvSpPr>
        <p:spPr>
          <a:xfrm>
            <a:off x="-1968843" y="2747247"/>
            <a:ext cx="66479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F0EED4"/>
                </a:solidFill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embrace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2673B-A3A2-E922-20A7-0DB805A783D0}"/>
              </a:ext>
            </a:extLst>
          </p:cNvPr>
          <p:cNvSpPr txBox="1"/>
          <p:nvPr/>
        </p:nvSpPr>
        <p:spPr>
          <a:xfrm>
            <a:off x="1000898" y="1962417"/>
            <a:ext cx="66479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F0EED4"/>
                </a:solidFill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oppose</a:t>
            </a:r>
          </a:p>
        </p:txBody>
      </p:sp>
    </p:spTree>
    <p:extLst>
      <p:ext uri="{BB962C8B-B14F-4D97-AF65-F5344CB8AC3E}">
        <p14:creationId xmlns:p14="http://schemas.microsoft.com/office/powerpoint/2010/main" val="381653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3213F1F-7997-BD46-129F-BB210337413C}"/>
              </a:ext>
            </a:extLst>
          </p:cNvPr>
          <p:cNvSpPr txBox="1"/>
          <p:nvPr/>
        </p:nvSpPr>
        <p:spPr>
          <a:xfrm>
            <a:off x="525882" y="1120702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Left speaker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0433D-A971-7FF7-B317-8C0DFD435E11}"/>
              </a:ext>
            </a:extLst>
          </p:cNvPr>
          <p:cNvSpPr txBox="1"/>
          <p:nvPr/>
        </p:nvSpPr>
        <p:spPr>
          <a:xfrm>
            <a:off x="266700" y="149571"/>
            <a:ext cx="1222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Monaco" pitchFamily="2" charset="77"/>
              </a:rPr>
              <a:t>2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C9DD5-CADD-B92C-658E-D97C7D48930D}"/>
              </a:ext>
            </a:extLst>
          </p:cNvPr>
          <p:cNvSpPr/>
          <p:nvPr/>
        </p:nvSpPr>
        <p:spPr>
          <a:xfrm>
            <a:off x="2388458" y="1210684"/>
            <a:ext cx="7415084" cy="5257712"/>
          </a:xfrm>
          <a:prstGeom prst="rect">
            <a:avLst/>
          </a:prstGeom>
          <a:solidFill>
            <a:srgbClr val="F0EED4"/>
          </a:solidFill>
          <a:ln w="38100">
            <a:solidFill>
              <a:srgbClr val="1C7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054C1-F3C1-8706-B8A2-C455256F93AA}"/>
              </a:ext>
            </a:extLst>
          </p:cNvPr>
          <p:cNvCxnSpPr>
            <a:cxnSpLocks/>
          </p:cNvCxnSpPr>
          <p:nvPr/>
        </p:nvCxnSpPr>
        <p:spPr>
          <a:xfrm>
            <a:off x="2444496" y="3307711"/>
            <a:ext cx="1355382" cy="2945045"/>
          </a:xfrm>
          <a:prstGeom prst="line">
            <a:avLst/>
          </a:prstGeom>
          <a:ln w="76200">
            <a:solidFill>
              <a:srgbClr val="E8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76E5B-1AA3-8D13-DA8E-FFC8A2687DA4}"/>
              </a:ext>
            </a:extLst>
          </p:cNvPr>
          <p:cNvCxnSpPr>
            <a:cxnSpLocks/>
          </p:cNvCxnSpPr>
          <p:nvPr/>
        </p:nvCxnSpPr>
        <p:spPr>
          <a:xfrm>
            <a:off x="9063856" y="1709508"/>
            <a:ext cx="635921" cy="1228740"/>
          </a:xfrm>
          <a:prstGeom prst="line">
            <a:avLst/>
          </a:prstGeom>
          <a:ln w="76200">
            <a:solidFill>
              <a:srgbClr val="E8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4AE910-F155-3253-4E86-9F62D5738901}"/>
              </a:ext>
            </a:extLst>
          </p:cNvPr>
          <p:cNvCxnSpPr>
            <a:cxnSpLocks/>
          </p:cNvCxnSpPr>
          <p:nvPr/>
        </p:nvCxnSpPr>
        <p:spPr>
          <a:xfrm>
            <a:off x="3689875" y="1260617"/>
            <a:ext cx="1154778" cy="0"/>
          </a:xfrm>
          <a:prstGeom prst="line">
            <a:avLst/>
          </a:prstGeom>
          <a:ln w="76200">
            <a:solidFill>
              <a:srgbClr val="E8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3E6207-FB6B-478D-666F-04F50F8BFD10}"/>
              </a:ext>
            </a:extLst>
          </p:cNvPr>
          <p:cNvSpPr txBox="1"/>
          <p:nvPr/>
        </p:nvSpPr>
        <p:spPr>
          <a:xfrm>
            <a:off x="3361277" y="4551167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A49C-BDE8-D167-0714-07553D1D88BE}"/>
              </a:ext>
            </a:extLst>
          </p:cNvPr>
          <p:cNvSpPr txBox="1"/>
          <p:nvPr/>
        </p:nvSpPr>
        <p:spPr>
          <a:xfrm>
            <a:off x="7545407" y="2308576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CBC16-3810-9CA8-730E-A25F2E2BCDEA}"/>
              </a:ext>
            </a:extLst>
          </p:cNvPr>
          <p:cNvSpPr txBox="1"/>
          <p:nvPr/>
        </p:nvSpPr>
        <p:spPr>
          <a:xfrm>
            <a:off x="5580634" y="659037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Triptych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2355CF-9C5E-24AA-DEAB-41A7A416FB3F}"/>
              </a:ext>
            </a:extLst>
          </p:cNvPr>
          <p:cNvSpPr/>
          <p:nvPr/>
        </p:nvSpPr>
        <p:spPr>
          <a:xfrm>
            <a:off x="9381816" y="6073169"/>
            <a:ext cx="323850" cy="323850"/>
          </a:xfrm>
          <a:prstGeom prst="ellipse">
            <a:avLst/>
          </a:prstGeom>
          <a:solidFill>
            <a:srgbClr val="E85458"/>
          </a:solidFill>
          <a:ln>
            <a:solidFill>
              <a:srgbClr val="E85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5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7DD2AB-CAC6-CA7F-8682-CC109F08455C}"/>
              </a:ext>
            </a:extLst>
          </p:cNvPr>
          <p:cNvSpPr/>
          <p:nvPr/>
        </p:nvSpPr>
        <p:spPr>
          <a:xfrm>
            <a:off x="2471140" y="1260617"/>
            <a:ext cx="323850" cy="323850"/>
          </a:xfrm>
          <a:prstGeom prst="ellipse">
            <a:avLst/>
          </a:prstGeom>
          <a:solidFill>
            <a:srgbClr val="E85458"/>
          </a:solidFill>
          <a:ln>
            <a:solidFill>
              <a:srgbClr val="E85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A3191-7A67-9D88-E093-6FD8CEDA6328}"/>
              </a:ext>
            </a:extLst>
          </p:cNvPr>
          <p:cNvSpPr txBox="1"/>
          <p:nvPr/>
        </p:nvSpPr>
        <p:spPr>
          <a:xfrm>
            <a:off x="9856285" y="5675603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Right speaker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5FC77F-CC46-1993-FE34-FCC0C76D31D3}"/>
              </a:ext>
            </a:extLst>
          </p:cNvPr>
          <p:cNvSpPr txBox="1"/>
          <p:nvPr/>
        </p:nvSpPr>
        <p:spPr>
          <a:xfrm>
            <a:off x="5902071" y="648866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C7FE8"/>
                </a:solidFill>
              </a:rPr>
              <a:t>~5m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0BCB5-080B-2FF8-9C25-92C05B3FE789}"/>
              </a:ext>
            </a:extLst>
          </p:cNvPr>
          <p:cNvSpPr txBox="1"/>
          <p:nvPr/>
        </p:nvSpPr>
        <p:spPr>
          <a:xfrm>
            <a:off x="1663446" y="365298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C7FE8"/>
                </a:solidFill>
              </a:rPr>
              <a:t>~4m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98D96-AF75-8730-C3BA-2BBDABCD1EB3}"/>
              </a:ext>
            </a:extLst>
          </p:cNvPr>
          <p:cNvCxnSpPr>
            <a:cxnSpLocks/>
          </p:cNvCxnSpPr>
          <p:nvPr/>
        </p:nvCxnSpPr>
        <p:spPr>
          <a:xfrm>
            <a:off x="5586122" y="1260617"/>
            <a:ext cx="1154778" cy="0"/>
          </a:xfrm>
          <a:prstGeom prst="line">
            <a:avLst/>
          </a:prstGeom>
          <a:ln w="76200">
            <a:solidFill>
              <a:srgbClr val="E8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4D972E-DF4F-D7A5-A1F9-FC26C0C453B9}"/>
              </a:ext>
            </a:extLst>
          </p:cNvPr>
          <p:cNvCxnSpPr>
            <a:cxnSpLocks/>
          </p:cNvCxnSpPr>
          <p:nvPr/>
        </p:nvCxnSpPr>
        <p:spPr>
          <a:xfrm>
            <a:off x="7381971" y="1260617"/>
            <a:ext cx="1154778" cy="0"/>
          </a:xfrm>
          <a:prstGeom prst="line">
            <a:avLst/>
          </a:prstGeom>
          <a:ln w="76200">
            <a:solidFill>
              <a:srgbClr val="E8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0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61BE8-0B8C-98C2-A6D5-77036920803F}"/>
              </a:ext>
            </a:extLst>
          </p:cNvPr>
          <p:cNvSpPr txBox="1"/>
          <p:nvPr/>
        </p:nvSpPr>
        <p:spPr>
          <a:xfrm>
            <a:off x="266700" y="149571"/>
            <a:ext cx="1222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0EED4"/>
                </a:solidFill>
                <a:latin typeface="Monaco" pitchFamily="2" charset="77"/>
              </a:rPr>
              <a:t>3	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B9312-7AAF-6F19-EDDB-5FDBCAB53A83}"/>
              </a:ext>
            </a:extLst>
          </p:cNvPr>
          <p:cNvSpPr txBox="1"/>
          <p:nvPr/>
        </p:nvSpPr>
        <p:spPr>
          <a:xfrm>
            <a:off x="723900" y="1273897"/>
            <a:ext cx="10706100" cy="4726853"/>
          </a:xfrm>
          <a:prstGeom prst="rect">
            <a:avLst/>
          </a:prstGeom>
          <a:noFill/>
        </p:spPr>
        <p:txBody>
          <a:bodyPr wrap="square" tIns="90000" rtlCol="0">
            <a:no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3000" b="1" i="1" dirty="0">
                <a:solidFill>
                  <a:srgbClr val="F0EED4"/>
                </a:solidFill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triptych: programmatic images</a:t>
            </a:r>
          </a:p>
          <a:p>
            <a:pPr marL="914400" lvl="1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2400" b="1" i="1" dirty="0">
                <a:solidFill>
                  <a:srgbClr val="F0EED4"/>
                </a:solidFill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georeferencing</a:t>
            </a:r>
          </a:p>
          <a:p>
            <a:pPr marL="914400" lvl="1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2400" b="1" i="1" dirty="0">
                <a:solidFill>
                  <a:srgbClr val="F0EED4"/>
                </a:solidFill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environment is key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endParaRPr lang="en-GB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3000" b="1" i="1" dirty="0">
                <a:solidFill>
                  <a:srgbClr val="F0EED4"/>
                </a:solidFill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projection: historical context videos</a:t>
            </a:r>
          </a:p>
          <a:p>
            <a:pPr marL="914400" lvl="1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2400" b="1" i="1" dirty="0">
                <a:solidFill>
                  <a:srgbClr val="F0EED4"/>
                </a:solidFill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escape your environment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endParaRPr lang="en-GB" sz="3000" b="1" dirty="0">
              <a:solidFill>
                <a:srgbClr val="F0EE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3000" b="1" i="1" dirty="0">
                <a:solidFill>
                  <a:srgbClr val="703050"/>
                </a:solidFill>
                <a:highlight>
                  <a:srgbClr val="F0EED4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screen: </a:t>
            </a:r>
          </a:p>
          <a:p>
            <a:pPr marL="914400" lvl="1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2400" b="1" i="1" dirty="0">
                <a:solidFill>
                  <a:srgbClr val="703050"/>
                </a:solidFill>
                <a:highlight>
                  <a:srgbClr val="F0EED4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forge your identity</a:t>
            </a:r>
          </a:p>
          <a:p>
            <a:pPr marL="914400" lvl="1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endParaRPr lang="en-GB" sz="2400" b="1" i="1" dirty="0">
              <a:solidFill>
                <a:srgbClr val="703050"/>
              </a:solidFill>
              <a:highlight>
                <a:srgbClr val="F0EED4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r>
              <a:rPr lang="en-GB" sz="2400" b="1" i="1" dirty="0">
                <a:solidFill>
                  <a:srgbClr val="703050"/>
                </a:solidFill>
                <a:highlight>
                  <a:srgbClr val="F0EED4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disclaimer: includes privileges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v"/>
            </a:pPr>
            <a:endParaRPr lang="en-GB" sz="3000" b="1" dirty="0">
              <a:solidFill>
                <a:srgbClr val="F0EE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5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E513F-2BE5-0A7B-1E73-E1E3C8824B77}"/>
              </a:ext>
            </a:extLst>
          </p:cNvPr>
          <p:cNvSpPr txBox="1"/>
          <p:nvPr/>
        </p:nvSpPr>
        <p:spPr>
          <a:xfrm>
            <a:off x="266700" y="149571"/>
            <a:ext cx="1222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Monaco" pitchFamily="2" charset="77"/>
              </a:rPr>
              <a:t>4 repository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ADB2-F645-E7D8-DD50-35F6A295D9D5}"/>
              </a:ext>
            </a:extLst>
          </p:cNvPr>
          <p:cNvSpPr txBox="1"/>
          <p:nvPr/>
        </p:nvSpPr>
        <p:spPr>
          <a:xfrm>
            <a:off x="723900" y="1273897"/>
            <a:ext cx="10706100" cy="4726853"/>
          </a:xfrm>
          <a:prstGeom prst="rect">
            <a:avLst/>
          </a:prstGeom>
          <a:noFill/>
        </p:spPr>
        <p:txBody>
          <a:bodyPr wrap="square" tIns="90000" rtlCol="0">
            <a:noAutofit/>
          </a:bodyPr>
          <a:lstStyle/>
          <a:p>
            <a:pPr marL="457200" indent="-457200">
              <a:buSzPct val="80000"/>
              <a:buFont typeface="Wingdings" pitchFamily="2" charset="2"/>
              <a:buChar char="v"/>
            </a:pPr>
            <a:r>
              <a:rPr lang="en-GB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  <a:endParaRPr lang="en-GB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SzPct val="80000"/>
              <a:buFont typeface="Wingdings" pitchFamily="2" charset="2"/>
              <a:buChar char="v"/>
            </a:pPr>
            <a:r>
              <a:rPr lang="en-GB" sz="3000" i="1" dirty="0"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GB" sz="3000" b="1" i="1" dirty="0"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GB" sz="3000" i="1" dirty="0"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data</a:t>
            </a:r>
          </a:p>
          <a:p>
            <a:pPr marL="914400" lvl="1" indent="-457200" algn="ctr">
              <a:buSzPct val="80000"/>
              <a:buFont typeface="Wingdings" pitchFamily="2" charset="2"/>
              <a:buChar char="v"/>
            </a:pPr>
            <a:r>
              <a:rPr lang="en-GB" sz="3000" i="1" dirty="0"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GB" sz="3000" b="1" i="1" dirty="0"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GB" sz="3000" i="1" dirty="0"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environment</a:t>
            </a:r>
          </a:p>
          <a:p>
            <a:pPr marL="914400" lvl="1" indent="-457200" algn="r">
              <a:buSzPct val="80000"/>
              <a:buFont typeface="Wingdings" pitchFamily="2" charset="2"/>
              <a:buChar char="v"/>
            </a:pPr>
            <a:r>
              <a:rPr lang="en-GB" sz="40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GB" sz="4000" b="1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GB" sz="4000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code</a:t>
            </a:r>
          </a:p>
          <a:p>
            <a:pPr marL="914400" lvl="1" indent="-457200">
              <a:buSzPct val="80000"/>
              <a:buFont typeface="Wingdings" pitchFamily="2" charset="2"/>
              <a:buChar char="v"/>
            </a:pPr>
            <a:r>
              <a:rPr lang="en-GB" sz="3000" i="1" dirty="0">
                <a:solidFill>
                  <a:srgbClr val="E8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3000" i="1" dirty="0">
                <a:solidFill>
                  <a:srgbClr val="1C7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>
                <a:solidFill>
                  <a:srgbClr val="70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>
                <a:solidFill>
                  <a:srgbClr val="E8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>
                <a:solidFill>
                  <a:srgbClr val="1C7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>
                <a:solidFill>
                  <a:srgbClr val="70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 err="1">
                <a:solidFill>
                  <a:srgbClr val="E8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GB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3000" i="1" dirty="0" err="1">
                <a:solidFill>
                  <a:srgbClr val="1C7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>
                <a:solidFill>
                  <a:srgbClr val="70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914400" lvl="1" indent="-457200">
              <a:buSzPct val="80000"/>
              <a:buFont typeface="Wingdings" pitchFamily="2" charset="2"/>
              <a:buChar char="v"/>
            </a:pPr>
            <a:endParaRPr lang="en-GB" sz="3000" i="1" dirty="0">
              <a:solidFill>
                <a:srgbClr val="703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80000"/>
              <a:buFont typeface="Wingdings" pitchFamily="2" charset="2"/>
              <a:buChar char="v"/>
            </a:pPr>
            <a:r>
              <a:rPr lang="en-GB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create_identity.py</a:t>
            </a:r>
            <a:endParaRPr lang="en-GB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SzPct val="80000"/>
              <a:buFont typeface="Wingdings" pitchFamily="2" charset="2"/>
              <a:buChar char="v"/>
            </a:pPr>
            <a:r>
              <a:rPr lang="en-GB" sz="3000" i="1" dirty="0"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Creates </a:t>
            </a:r>
            <a:r>
              <a:rPr lang="en-GB" sz="3000" b="1" i="1" dirty="0">
                <a:highlight>
                  <a:srgbClr val="E8545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  <a:p>
            <a:pPr marL="914400" lvl="1" indent="-457200" algn="ctr">
              <a:buSzPct val="80000"/>
              <a:buFont typeface="Wingdings" pitchFamily="2" charset="2"/>
              <a:buChar char="v"/>
            </a:pPr>
            <a:r>
              <a:rPr lang="en-GB" sz="3000" i="1" dirty="0">
                <a:highlight>
                  <a:srgbClr val="1C7FE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Stick to it</a:t>
            </a:r>
          </a:p>
          <a:p>
            <a:pPr marL="914400" lvl="1" indent="-457200" algn="r">
              <a:buSzPct val="80000"/>
              <a:buFont typeface="Wingdings" pitchFamily="2" charset="2"/>
              <a:buChar char="v"/>
            </a:pPr>
            <a:r>
              <a:rPr lang="en-GB" sz="4000" b="1" i="1" dirty="0">
                <a:solidFill>
                  <a:srgbClr val="F0EED4"/>
                </a:solidFill>
                <a:highlight>
                  <a:srgbClr val="70305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ENJOY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C6352-3484-C278-61E0-C2A283AD86CB}"/>
              </a:ext>
            </a:extLst>
          </p:cNvPr>
          <p:cNvSpPr txBox="1"/>
          <p:nvPr/>
        </p:nvSpPr>
        <p:spPr>
          <a:xfrm>
            <a:off x="4898425" y="6493695"/>
            <a:ext cx="7293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latin typeface="Monaco" pitchFamily="2" charset="77"/>
              </a:rPr>
              <a:t>github.com</a:t>
            </a:r>
            <a:r>
              <a:rPr lang="en-GB" sz="1400" dirty="0">
                <a:latin typeface="Monaco" pitchFamily="2" charset="77"/>
              </a:rPr>
              <a:t>/Mass23/How-to-create-your-identity/</a:t>
            </a:r>
          </a:p>
        </p:txBody>
      </p:sp>
    </p:spTree>
    <p:extLst>
      <p:ext uri="{BB962C8B-B14F-4D97-AF65-F5344CB8AC3E}">
        <p14:creationId xmlns:p14="http://schemas.microsoft.com/office/powerpoint/2010/main" val="182859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127</Words>
  <Application>Microsoft Macintosh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Oblique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2023-08-09T06:05:57Z</dcterms:created>
  <dcterms:modified xsi:type="dcterms:W3CDTF">2023-08-14T06:32:14Z</dcterms:modified>
</cp:coreProperties>
</file>