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3260" autoAdjust="0"/>
  </p:normalViewPr>
  <p:slideViewPr>
    <p:cSldViewPr snapToGrid="0">
      <p:cViewPr>
        <p:scale>
          <a:sx n="194" d="100"/>
          <a:sy n="19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 Salary </c:v>
          </c:tx>
          <c:spPr>
            <a:solidFill>
              <a:srgbClr val="4F81BD"/>
            </a:solidFill>
            <a:ln>
              <a:noFill/>
            </a:ln>
          </c:spPr>
          <c:invertIfNegative val="0"/>
          <c:dPt>
            <c:idx val="0"/>
            <c:marker>
              <c:symbol val="diamond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79646"/>
              </a:solidFill>
              <a:ln>
                <a:noFill/>
              </a:ln>
            </c:spPr>
          </c:dPt>
          <c:dPt>
            <c:idx val="1"/>
            <c:marker>
              <c:symbol val="squar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</c:spPr>
          </c:dPt>
          <c:dPt>
            <c:idx val="2"/>
            <c:marker>
              <c:symbol val="triang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F8F7F2"/>
              </a:solidFill>
              <a:ln>
                <a:noFill/>
              </a:ln>
            </c:spPr>
          </c:dPt>
          <c:dPt>
            <c:idx val="3"/>
            <c:marker>
              <c:symbol val="x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B2A1C7"/>
              </a:solidFill>
              <a:ln>
                <a:noFill/>
              </a:ln>
            </c:spPr>
          </c:dPt>
          <c:dPt>
            <c:idx val="4"/>
            <c:marker>
              <c:symbol val="star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>
                <a:noFill/>
              </a:ln>
            </c:spPr>
          </c:dPt>
          <c:dPt>
            <c:idx val="5"/>
            <c:marker>
              <c:symbol val="circle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75923C"/>
              </a:solidFill>
              <a:ln>
                <a:noFill/>
              </a:ln>
            </c:spPr>
          </c:dPt>
          <c:dPt>
            <c:idx val="6"/>
            <c:marker>
              <c:symbol val="plus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53735"/>
              </a:solidFill>
              <a:ln>
                <a:noFill/>
              </a:ln>
            </c:spPr>
          </c:dPt>
          <c:dPt>
            <c:idx val="7"/>
            <c:marker>
              <c:symbol val="dot"/>
              <c:size val="5"/>
              <c:spPr>
                <a:solidFill>
                  <a:srgbClr val="4F81BD"/>
                </a:solidFill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8"/>
              <c:pt idx="0">
                <c:v>KUMAR</c:v>
              </c:pt>
              <c:pt idx="1">
                <c:v>DEVI</c:v>
              </c:pt>
              <c:pt idx="2">
                <c:v>PRIYA</c:v>
              </c:pt>
              <c:pt idx="3">
                <c:v>RAVI</c:v>
              </c:pt>
              <c:pt idx="4">
                <c:v>RAJESH</c:v>
              </c:pt>
              <c:pt idx="5">
                <c:v>SHANKAR</c:v>
              </c:pt>
              <c:pt idx="6">
                <c:v>ISSAC</c:v>
              </c:pt>
              <c:pt idx="7">
                <c:v>RAJA</c:v>
              </c:pt>
            </c:strLit>
          </c:cat>
          <c:val>
            <c:numRef>
              <c:f/>
              <c:numCache>
                <c:formatCode>_("₹"* #,##0.00_);_("₹"* (#,##0.00);_("₹"*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_(&quot;₹&quot;* #,##0.00_);_(&quot;₹&quot;* (#,##0.00);_(&quot;₹&quot;* &quot;-&quot;??_);_(@_)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577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651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238477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1621337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566442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49122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2671265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718280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32297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47859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8102256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5083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06300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810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009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04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644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5500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1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7897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907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19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48308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9707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483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766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5468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37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cap="none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cap="none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solidFill>
                <a:srgbClr val="888888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7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2619374" y="5948362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1814899" y="343384"/>
            <a:ext cx="12802373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ANALYTICS USING EXCEL</a:t>
            </a: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57108" y="3148013"/>
            <a:ext cx="11258949" cy="20440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STUDENT NAME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MANI BHARATHI R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REGISTER NO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312213377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,unm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1455312213377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DEPARTMENT    	:  B.COM ( GENERAL )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NM ID              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E5E4DEFEFE6E033B6F149D62B36D320F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COLLEGE             	: 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</a:rPr>
              <a:t>TAGORE </a:t>
            </a: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  <a:t>COLLEGE OF ARTS AND SCIENCE 	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Roboto" pitchFamily="0" charset="0"/>
              <a:ea typeface="Roboto" pitchFamily="0" charset="0"/>
              <a:cs typeface="Roboto" pitchFamily="0" charset="0"/>
              <a:sym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720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8067675" y="-323849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9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755331" y="385444"/>
            <a:ext cx="2819141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aphicFrame>
        <p:nvGraphicFramePr>
          <p:cNvPr id="196" name="图表"/>
          <p:cNvGraphicFramePr/>
          <p:nvPr/>
        </p:nvGraphicFramePr>
        <p:xfrm>
          <a:off x="1666874" y="1477518"/>
          <a:ext cx="6528816" cy="367283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917843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609532" y="587324"/>
            <a:ext cx="10681199" cy="738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463732" y="2004852"/>
            <a:ext cx="9452164" cy="2308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UNDERSTANDING SALARY ANALYSIS STRUCTURES EMPOWERS ORGANIZATIONS TO MANAGE COMPENSATION EFFECTIVELY .A WELL DESINGED FRAMEWORK ENSURES FAIR PAY THAT ALIGNS WITH STRATEGIC GOALS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000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199" cy="1272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900" b="1" i="0" u="none" strike="noStrike" kern="0" cap="none" spc="0" baseline="0">
                <a:solidFill>
                  <a:srgbClr val="0F0F0F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</a:t>
            </a:r>
            <a:endParaRPr lang="zh-CN" altLang="en-US" sz="2300" b="1" i="0" u="none" strike="noStrike" kern="0" cap="none" spc="0" baseline="0">
              <a:solidFill>
                <a:srgbClr val="7030A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999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 Approach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0884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1239764" y="2314575"/>
            <a:ext cx="7187041" cy="1238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helps companies to attract new employees and retain current ones through fair salaries.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641766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3710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11804950" y="11016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40601" y="2038629"/>
            <a:ext cx="7924800" cy="2777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salary analysis using excel is done by collecting various information regarding salaries of every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by creating a bar chart showing salaries of the 8 employees in their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company.and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presenting using the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ms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powerpoint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. 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5590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155625" y="54387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11674825" y="9889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565319" y="1688690"/>
            <a:ext cx="9303075" cy="2686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salary analysis helps the employees in their job life . fair and transparent compensation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practises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will ensure employee motivation .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Employees,Various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business 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organisations,competative</a:t>
            </a:r>
            <a:r>
              <a:rPr lang="en-US" altLang="zh-CN" sz="3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 companies are the end users of this analysis</a:t>
            </a:r>
            <a:endParaRPr lang="zh-CN" altLang="en-US" sz="3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633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635901"/>
            <a:ext cx="2695574" cy="324802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11353425" y="534025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47818" y="491926"/>
            <a:ext cx="10681201" cy="567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OUR SOLUTION AND ITS VALUE PROPOSITION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763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2819400" y="1685389"/>
            <a:ext cx="8360836" cy="360098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FILTERING-TO CLEAR MISSING VALUES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CONDITIONAL FORMATING-BLANK VALUES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PIVOT TABLE																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CHART PRESENTATION																	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11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99" y="731524"/>
            <a:ext cx="10681199" cy="73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544594" y="2002034"/>
            <a:ext cx="14333837" cy="338554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EMPLOYEE DATASET-KAGGLE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I HAD TAKEN 8 FEATURES 												 FEATURES- EMPLOYEE ID 												 NAME 															 GENDER 														 DEPARTMENT 														 SALARY </a:t>
            </a:r>
            <a:endParaRPr lang="en-US" altLang="zh-CN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solidFill>
                  <a:srgbClr val="000000"/>
                </a:solidFill>
                <a:latin typeface="Verdana" pitchFamily="0" charset="0"/>
                <a:ea typeface="Verdana" pitchFamily="0" charset="0"/>
                <a:cs typeface="Verdana" pitchFamily="0" charset="0"/>
                <a:sym typeface="Verdana" pitchFamily="0" charset="0"/>
              </a:rPr>
              <a:t>STARTING DATE              												 FTE 			              											 TEMPORARY/PERMANENT										              LOCATION 						</a:t>
            </a:r>
            <a:endParaRPr lang="zh-CN" altLang="en-US" sz="2000" b="0" i="0" u="none" strike="noStrike" kern="0" cap="none" spc="0" baseline="0">
              <a:solidFill>
                <a:srgbClr val="000000"/>
              </a:solidFill>
              <a:latin typeface="Verdana" pitchFamily="0" charset="0"/>
              <a:ea typeface="Verdana" pitchFamily="0" charset="0"/>
              <a:cs typeface="Verdana" pitchFamily="0" charset="0"/>
              <a:sym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5831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096034" y="492442"/>
            <a:ext cx="3303904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1902941" y="1927653"/>
            <a:ext cx="5507262" cy="289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COLLECTION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 CLEANING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TECHNIQUES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PIVOT TABLES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CHARTS AND GRAPHS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RESULTS</a:t>
            </a:r>
            <a:endParaRPr lang="en-US" altLang="zh-CN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6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CORRECTION</a:t>
            </a:r>
            <a:endParaRPr lang="zh-CN" altLang="en-US" sz="26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root</cp:lastModifiedBy>
  <cp:revision>5</cp:revision>
  <dcterms:created xsi:type="dcterms:W3CDTF">2024-03-29T15:07:22Z</dcterms:created>
  <dcterms:modified xsi:type="dcterms:W3CDTF">2024-09-09T00:34:35Z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