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4" r:id="rId3"/>
    <p:sldId id="337" r:id="rId4"/>
    <p:sldId id="3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Hands On: Introduction 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Required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2519E-98E2-48CE-A1B1-D1AA3A99E49D}"/>
              </a:ext>
            </a:extLst>
          </p:cNvPr>
          <p:cNvSpPr/>
          <p:nvPr/>
        </p:nvSpPr>
        <p:spPr>
          <a:xfrm>
            <a:off x="304800" y="1931368"/>
            <a:ext cx="116755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Azure Cloud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Putty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Files from GitHub: https://github.com/MassStreetAnalytics/Hands-On-Hadoop</a:t>
            </a:r>
          </a:p>
        </p:txBody>
      </p:sp>
    </p:spTree>
    <p:extLst>
      <p:ext uri="{BB962C8B-B14F-4D97-AF65-F5344CB8AC3E}">
        <p14:creationId xmlns:p14="http://schemas.microsoft.com/office/powerpoint/2010/main" val="27375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887" y="398804"/>
            <a:ext cx="5182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Tonight’s 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You work in a large organization with a lot of data but it is stored in old world relational databases. You need to analyze this data but there are over a billion records and your queries are incredibly slow. You convince your boss to let you try Hadoop. You spin up a cluster and get to work.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4042" y="398804"/>
            <a:ext cx="370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Analyst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Get your data into HDFS.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Get your data into Hive.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Run some initial queries on the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Share your analysis.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(Make sure you destroy your cloud instance!)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13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41597</TotalTime>
  <Words>137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Adobe Caslon Pro</vt:lpstr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162</cp:revision>
  <dcterms:created xsi:type="dcterms:W3CDTF">2014-08-09T22:06:53Z</dcterms:created>
  <dcterms:modified xsi:type="dcterms:W3CDTF">2017-08-12T19:50:37Z</dcterms:modified>
</cp:coreProperties>
</file>