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9" r:id="rId3"/>
    <p:sldId id="372" r:id="rId4"/>
    <p:sldId id="351" r:id="rId5"/>
    <p:sldId id="348" r:id="rId6"/>
    <p:sldId id="371" r:id="rId7"/>
    <p:sldId id="350" r:id="rId8"/>
    <p:sldId id="370" r:id="rId9"/>
    <p:sldId id="356" r:id="rId10"/>
    <p:sldId id="357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Getting Started With </a:t>
            </a:r>
            <a:r>
              <a:rPr lang="en-US" sz="5400" b="1" dirty="0" err="1"/>
              <a:t>Sparklyr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 every case you need a copy of Spark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Locally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On a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Options for connecting to a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Studio Server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Mesos/Yarn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Spark Standalone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Livy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use Databricks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Databricks?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Spark P/SaaS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Basically a worry free Spark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Two versions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Commercial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Community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Community version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Practice on a real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Limited on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About Mass Street’s Hands-On Series Of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9270"/>
            <a:ext cx="102338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Designed to introduce students to various data management concepts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are introductory in nature and do not do “deep dives” into any one topic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Every course has labs to reinforce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end with recommendations on how to continue your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Anybody is welcome to take the course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Specifically built for data professionals who want to get into Big Data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We’re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gonna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hit stuff at 10,000 ft.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General information</a:t>
            </a:r>
          </a:p>
          <a:p>
            <a:pPr lvl="0"/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get everything installed locally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Walk through some sample code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Databricks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do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Sparkr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on a cluster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Why would you want to use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To get around memory limitations in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There are two R packages for Spark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is a product of the folks that make R Studio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That used to mean strings attached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 Studio Server has been open sourced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allows you to work with data on a spark cluster using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dplyr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Uses the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API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Little bit weird. Not like working with normal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The new way to interact with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Another SQL on big data implementation.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write SQL statements against a spark cluster.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straight SQL or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 techniques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 super easy with 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52253</TotalTime>
  <Words>402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Adobe Caslon Pro</vt:lpstr>
      <vt:lpstr>Arial</vt:lpstr>
      <vt:lpstr>Corbel</vt:lpstr>
      <vt:lpstr>Depth</vt:lpstr>
      <vt:lpstr>PowerPoint Presentation</vt:lpstr>
      <vt:lpstr>Follow Me!</vt:lpstr>
      <vt:lpstr>About Mass Street’s Hands-On Series Of Courses</vt:lpstr>
      <vt:lpstr>What We’ll Cover</vt:lpstr>
      <vt:lpstr>What Is Spark</vt:lpstr>
      <vt:lpstr>Why would you want to use Spark?</vt:lpstr>
      <vt:lpstr>What is Sparklyr?</vt:lpstr>
      <vt:lpstr>What is Sparklyr?</vt:lpstr>
      <vt:lpstr>What is SparkSQL?</vt:lpstr>
      <vt:lpstr>Cluster Connection Methods</vt:lpstr>
      <vt:lpstr>What is Databricks?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228</cp:revision>
  <dcterms:created xsi:type="dcterms:W3CDTF">2014-08-09T22:06:53Z</dcterms:created>
  <dcterms:modified xsi:type="dcterms:W3CDTF">2018-03-12T05:10:25Z</dcterms:modified>
</cp:coreProperties>
</file>