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7" r:id="rId21"/>
    <p:sldId id="368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Reproducible Research with R, The Tidyverse, Notebooks, and Spark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51688</TotalTime>
  <Words>873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202</cp:revision>
  <dcterms:created xsi:type="dcterms:W3CDTF">2014-08-09T22:06:53Z</dcterms:created>
  <dcterms:modified xsi:type="dcterms:W3CDTF">2017-10-31T23:17:48Z</dcterms:modified>
</cp:coreProperties>
</file>