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49" r:id="rId3"/>
    <p:sldId id="372" r:id="rId4"/>
    <p:sldId id="351" r:id="rId5"/>
    <p:sldId id="348" r:id="rId6"/>
    <p:sldId id="371" r:id="rId7"/>
    <p:sldId id="350" r:id="rId8"/>
    <p:sldId id="370" r:id="rId9"/>
    <p:sldId id="356" r:id="rId10"/>
    <p:sldId id="357" r:id="rId11"/>
    <p:sldId id="359" r:id="rId12"/>
    <p:sldId id="3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Getting Started With </a:t>
            </a:r>
            <a:r>
              <a:rPr lang="en-US" sz="5400" b="1" dirty="0" err="1"/>
              <a:t>Sparklyr</a:t>
            </a:r>
            <a:endParaRPr lang="en-US" sz="5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424082"/>
            <a:ext cx="4838700" cy="292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" y="3320230"/>
            <a:ext cx="562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Adobe Caslon Pro" panose="0205050205050A020403" pitchFamily="18" charset="0"/>
              </a:rPr>
              <a:t>Bob Wakefield  </a:t>
            </a:r>
            <a:endParaRPr lang="en-US" sz="4000" dirty="0">
              <a:latin typeface="Adobe Caslon Pro" panose="0205050205050A020403" pitchFamily="18" charset="0"/>
            </a:endParaRPr>
          </a:p>
          <a:p>
            <a:r>
              <a:rPr lang="en-US" sz="4000" dirty="0">
                <a:latin typeface="Adobe Caslon Pro" panose="0205050205050A020403" pitchFamily="18" charset="0"/>
              </a:rPr>
              <a:t>Principal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bob@MassStreet.net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Twitter: @BobLovesData</a:t>
            </a:r>
          </a:p>
        </p:txBody>
      </p:sp>
    </p:spTree>
    <p:extLst>
      <p:ext uri="{BB962C8B-B14F-4D97-AF65-F5344CB8AC3E}">
        <p14:creationId xmlns:p14="http://schemas.microsoft.com/office/powerpoint/2010/main" val="108456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Cluster Connection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In every case you need a copy of Spark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Locally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On a cluster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Options for connecting to a cluster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 Studio Server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Mesos/Yarn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Adobe Caslon Pro" panose="0205050205050A020403"/>
              </a:rPr>
              <a:t>Spark Standalone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Livy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Just use Databricks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Databricks?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Spark P/SaaS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Basically a worry free Spark cluster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Two versions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Commerical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Community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Community version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Practice on a real cluster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Limited on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7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55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6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Follow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825625"/>
            <a:ext cx="10905067" cy="435133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Personal Twitter: @BobLovesData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Company Twitter: </a:t>
            </a: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@MassStreet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Blog: DataDrivenPerspectives.com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Website: www.MassStreet.net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Facebook: @MassStreetAnalyticsLLC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About Mass Street’s Hands-On Series Of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9270"/>
            <a:ext cx="10233800" cy="435133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dobe Caslon Pro" panose="0205050205050A020403" pitchFamily="18" charset="0"/>
              </a:rPr>
              <a:t>Designed to introduce students to various data management concepts</a:t>
            </a: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dobe Caslon Pro" panose="0205050205050A020403" pitchFamily="18" charset="0"/>
              </a:rPr>
              <a:t>All classes are introductory in nature and do not do “deep dives” into any one topic</a:t>
            </a: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dobe Caslon Pro" panose="0205050205050A020403" pitchFamily="18" charset="0"/>
              </a:rPr>
              <a:t>Every course has labs to reinforce learning</a:t>
            </a: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dobe Caslon Pro" panose="0205050205050A020403" pitchFamily="18" charset="0"/>
              </a:rPr>
              <a:t>All classes end with recommendations on how to continue your learning</a:t>
            </a: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dobe Caslon Pro" panose="0205050205050A020403" pitchFamily="18" charset="0"/>
              </a:rPr>
              <a:t>Anybody is welcome to take the course</a:t>
            </a: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dobe Caslon Pro" panose="0205050205050A020403" pitchFamily="18" charset="0"/>
              </a:rPr>
              <a:t>Specifically built for data professionals who want to get into Big Data</a:t>
            </a: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2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We’re </a:t>
            </a:r>
            <a:r>
              <a:rPr lang="en-US" sz="3600" dirty="0" err="1">
                <a:solidFill>
                  <a:schemeClr val="tx1"/>
                </a:solidFill>
                <a:latin typeface="Adobe Caslon Pro" panose="0205050205050A020403"/>
              </a:rPr>
              <a:t>gonna</a:t>
            </a:r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 hit stuff at 10,000 ft.</a:t>
            </a:r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0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Spark</a:t>
            </a: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General information</a:t>
            </a:r>
          </a:p>
          <a:p>
            <a:pPr lvl="0"/>
            <a:r>
              <a:rPr lang="en-US" sz="3600" dirty="0" err="1">
                <a:solidFill>
                  <a:schemeClr val="tx1"/>
                </a:solidFill>
                <a:latin typeface="Adobe Caslon Pro" panose="0205050205050A020403"/>
              </a:rPr>
              <a:t>Sparklyr</a:t>
            </a:r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How to get everything installed locally</a:t>
            </a: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Walk through some sample code</a:t>
            </a:r>
          </a:p>
          <a:p>
            <a:pPr lvl="0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Databricks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How to do </a:t>
            </a:r>
            <a:r>
              <a:rPr lang="en-US" sz="3600" dirty="0" err="1">
                <a:solidFill>
                  <a:schemeClr val="tx1"/>
                </a:solidFill>
                <a:latin typeface="Adobe Caslon Pro" panose="0205050205050A020403"/>
              </a:rPr>
              <a:t>Sparkr</a:t>
            </a:r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 on a cluster</a:t>
            </a:r>
          </a:p>
          <a:p>
            <a:pPr lvl="1"/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Distributed in memory processing framework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Rapidly replacing MapReduce as a means to crunch data.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Many ways to interact with Spark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R, Java, Scala, Python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Sparkr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, H2O with Sparkling Water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Several APIs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RDDs, Dataset/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Dataframe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, Spark Streaming, Spark SQL, Spark Streaming,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Strucutred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 Streaming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Why would you want to use Spark?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pPr lvl="1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To get around memory limitations in 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8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</a:t>
            </a:r>
            <a:r>
              <a:rPr lang="en-US" sz="60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There are two R packages for Spark</a:t>
            </a:r>
          </a:p>
          <a:p>
            <a:pPr lvl="1"/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Sparkr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 and </a:t>
            </a:r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endParaRPr lang="en-US" sz="4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 is a product of the folks that make R Studio</a:t>
            </a:r>
          </a:p>
          <a:p>
            <a:pPr lvl="1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That used to mean strings attached</a:t>
            </a:r>
          </a:p>
          <a:p>
            <a:pPr lvl="1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R Studio Server has been open sourced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</a:t>
            </a:r>
            <a:r>
              <a:rPr lang="en-US" sz="60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Sparklyr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 allows you to work with data on a spark cluster using </a:t>
            </a:r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dplyr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.</a:t>
            </a:r>
          </a:p>
          <a:p>
            <a:endParaRPr lang="en-US" sz="4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Uses the </a:t>
            </a:r>
            <a:r>
              <a:rPr lang="en-US" sz="44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SparkSQL</a:t>
            </a:r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 API</a:t>
            </a:r>
          </a:p>
          <a:p>
            <a:endParaRPr lang="en-US" sz="4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4400" dirty="0">
                <a:solidFill>
                  <a:schemeClr val="tx1"/>
                </a:solidFill>
                <a:latin typeface="Adobe Caslon Pro" panose="0205050205050A020403" pitchFamily="18" charset="0"/>
              </a:rPr>
              <a:t>Little bit weird. Not like working with normal 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7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What is </a:t>
            </a:r>
            <a:r>
              <a:rPr lang="en-US" sz="40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SparkSQL</a:t>
            </a:r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The new way to interact with Spark.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Another SQL on big data implementation.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Allows you to write SQL statements against a spark cluster.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You can use straight SQL or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/>
              </a:rPr>
              <a:t>dplyr</a:t>
            </a:r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 techniques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All super easy with R.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00" y="5722722"/>
            <a:ext cx="1879600" cy="11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3299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52253</TotalTime>
  <Words>402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Adobe Caslon Pro</vt:lpstr>
      <vt:lpstr>Arial</vt:lpstr>
      <vt:lpstr>Corbel</vt:lpstr>
      <vt:lpstr>Depth</vt:lpstr>
      <vt:lpstr>PowerPoint Presentation</vt:lpstr>
      <vt:lpstr>Follow Me!</vt:lpstr>
      <vt:lpstr>About Mass Street’s Hands-On Series Of Courses</vt:lpstr>
      <vt:lpstr>What We’ll Cover</vt:lpstr>
      <vt:lpstr>What Is Spark</vt:lpstr>
      <vt:lpstr>Why would you want to use Spark?</vt:lpstr>
      <vt:lpstr>What is Sparklyr?</vt:lpstr>
      <vt:lpstr>What is Sparklyr?</vt:lpstr>
      <vt:lpstr>What is SparkSQL?</vt:lpstr>
      <vt:lpstr>Cluster Connection Methods</vt:lpstr>
      <vt:lpstr>What is Databricks?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Adaryl Wakefield</cp:lastModifiedBy>
  <cp:revision>227</cp:revision>
  <dcterms:created xsi:type="dcterms:W3CDTF">2014-08-09T22:06:53Z</dcterms:created>
  <dcterms:modified xsi:type="dcterms:W3CDTF">2018-02-18T06:34:59Z</dcterms:modified>
</cp:coreProperties>
</file>