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ef1959a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ef1959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ef1959a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ef1959a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05737b4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05737b4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05737b4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05737b4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ef1959a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ef1959a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05737b4a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05737b4a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ef1959a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ef1959a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23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CONVERTER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86825" y="3684725"/>
            <a:ext cx="43527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SREEKER KURAGAYALA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BEERELLI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TEJASVI RAMSAGAR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 REDDY VATTI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ABHISHREE PAPPUSETTY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75" y="2713700"/>
            <a:ext cx="1958001" cy="19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Safe, Fast, Expressive &amp; 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used on Xcode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2.6 times faster than Objective-C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OOP’s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</a:t>
            </a:r>
            <a:r>
              <a:rPr lang="en"/>
              <a:t>Concurrency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Exceptional </a:t>
            </a:r>
            <a:r>
              <a:rPr lang="en"/>
              <a:t>Handling &amp; Event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Functional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APP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created an Unit conversion app which gives conversions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r>
              <a:rPr lang="en"/>
              <a:t>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Conversion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2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lang="en" sz="2000"/>
              <a:t>CODE code snippets</a:t>
            </a:r>
            <a:endParaRPr sz="20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29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</a:t>
            </a:r>
            <a:r>
              <a:rPr b="1" lang="en" sz="1200">
                <a:solidFill>
                  <a:schemeClr val="dk1"/>
                </a:solidFill>
                <a:highlight>
                  <a:srgbClr val="1F1F24"/>
                </a:highlight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unitTypes=[ [UnitLength.feet, UnitLength.kilometers, UnitLength.meters, UnitLength.miles, UnitLength.yards],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                [UnitMass.grams, UnitMass.kilograms, UnitMass.ounces, UnitMass.pounds],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                [UnitTemperature.celsius, UnitTemperature.fahrenheit, UnitTemperature.kelvin],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                [UnitDuration.hours, UnitDuration.minutes, UnitDuration.seconds],[UnitVolume.liters,UnitVolume.gallons,UnitVolume.fluidOunces,UnitVolume.cups,UnitVolume.milliliters],[UnitArea.squareFeet,UnitArea.squareYards,UnitArea.acres,UnitArea.squareInches]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]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29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1F1F24"/>
                </a:highlight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formatter: MeasurementFormatter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</a:t>
            </a:r>
            <a:r>
              <a:rPr b="1" lang="en" sz="1200">
                <a:solidFill>
                  <a:schemeClr val="dk1"/>
                </a:solidFill>
                <a:highlight>
                  <a:srgbClr val="1F1F24"/>
                </a:highlight>
              </a:rPr>
              <a:t>var</a:t>
            </a: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result: String{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    </a:t>
            </a:r>
            <a:r>
              <a:rPr b="1" lang="en" sz="1200">
                <a:solidFill>
                  <a:schemeClr val="dk1"/>
                </a:solidFill>
                <a:highlight>
                  <a:srgbClr val="1F1F24"/>
                </a:highlight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inputMeasurement = Measurement(value: input, unit:inputUnit)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    </a:t>
            </a:r>
            <a:r>
              <a:rPr b="1" lang="en" sz="1200">
                <a:solidFill>
                  <a:schemeClr val="dk1"/>
                </a:solidFill>
                <a:highlight>
                  <a:srgbClr val="1F1F24"/>
                </a:highlight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outputMeasurement=inputMeasurement.converted(to: outputUnit)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       </a:t>
            </a:r>
            <a:r>
              <a:rPr b="1" lang="en" sz="1200">
                <a:solidFill>
                  <a:schemeClr val="dk1"/>
                </a:solidFill>
                <a:highlight>
                  <a:srgbClr val="1F1F24"/>
                </a:highlight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1F1F24"/>
                </a:highlight>
              </a:rPr>
              <a:t> formatter.string(from: outputMeasurement)</a:t>
            </a:r>
            <a:endParaRPr sz="12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r>
              <a:rPr lang="en"/>
              <a:t> URL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find our code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https://github.com/MassUS69/csci_6221.git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700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575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652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054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