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4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062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343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06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4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2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8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3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9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1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1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4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1AA3-85F2-4DA2-9413-1E60493B4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29760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2000" b="1" dirty="0">
                <a:solidFill>
                  <a:schemeClr val="accent2">
                    <a:lumMod val="75000"/>
                  </a:schemeClr>
                </a:solidFill>
              </a:rPr>
              <a:t>FLEXBOX </a:t>
            </a:r>
            <a:br>
              <a:rPr lang="en-US" sz="1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6000" b="1" dirty="0" err="1">
                <a:solidFill>
                  <a:schemeClr val="accent2">
                    <a:lumMod val="75000"/>
                  </a:schemeClr>
                </a:solidFill>
              </a:rPr>
              <a:t>FlexibleBox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1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54E8-655C-489C-A27E-5B1AC89F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JUSTIFY-CONTENT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2905DC-D18A-48CD-8AF6-BDC456B9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47" y="1403532"/>
            <a:ext cx="4324954" cy="5296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D1757A-F508-4100-A68D-3D26AB2B4709}"/>
              </a:ext>
            </a:extLst>
          </p:cNvPr>
          <p:cNvSpPr txBox="1"/>
          <p:nvPr/>
        </p:nvSpPr>
        <p:spPr>
          <a:xfrm>
            <a:off x="5135014" y="1692965"/>
            <a:ext cx="5989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.container { </a:t>
            </a:r>
          </a:p>
          <a:p>
            <a:r>
              <a:rPr lang="en-US" b="1" dirty="0"/>
              <a:t>	justify-content: flex-start | flex-end | center | 				space-between | space-around | 				space-evenly; </a:t>
            </a:r>
          </a:p>
          <a:p>
            <a:r>
              <a:rPr lang="en-US" b="1" dirty="0"/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F71900-4C9C-440C-B4AC-46745015B8F8}"/>
              </a:ext>
            </a:extLst>
          </p:cNvPr>
          <p:cNvCxnSpPr>
            <a:cxnSpLocks/>
          </p:cNvCxnSpPr>
          <p:nvPr/>
        </p:nvCxnSpPr>
        <p:spPr>
          <a:xfrm flipV="1">
            <a:off x="768627" y="2319130"/>
            <a:ext cx="463825" cy="187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1D62EB-B6EF-4CAE-A9AD-779B8A596A85}"/>
              </a:ext>
            </a:extLst>
          </p:cNvPr>
          <p:cNvSpPr txBox="1"/>
          <p:nvPr/>
        </p:nvSpPr>
        <p:spPr>
          <a:xfrm>
            <a:off x="258418" y="2510732"/>
            <a:ext cx="102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Default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398C5-25FC-45D1-A798-AB16A2AA1D6F}"/>
              </a:ext>
            </a:extLst>
          </p:cNvPr>
          <p:cNvSpPr txBox="1"/>
          <p:nvPr/>
        </p:nvSpPr>
        <p:spPr>
          <a:xfrm>
            <a:off x="5135014" y="4200939"/>
            <a:ext cx="583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GB" i="1" dirty="0"/>
              <a:t>This defines the alignment along the main axis.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3969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CDE7-F1A5-4AAA-A0EB-B92C900C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ALIGN-ITEMS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C8B8A-0C16-4D64-AD53-0DFCB7F0E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73" y="1264555"/>
            <a:ext cx="4486901" cy="5439534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12AFC93D-E401-4869-AC39-9650BB421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491" y="3291825"/>
            <a:ext cx="5751444" cy="13849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26979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Whitney SSm A"/>
              </a:rPr>
              <a:t>This defines the default behavior for how flex items are laid out along the cross axis on the current line.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Whitney SSm 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Whitney SSm A"/>
              </a:rPr>
              <a:t>Think of it as the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 SSm A"/>
              </a:rPr>
              <a:t>justify-content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Whitney SSm A"/>
              </a:rPr>
              <a:t>version for the cross-axis (perpendicular to the main-axis).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31689B-F9F6-47C5-A4F1-EBFC8F9F1D39}"/>
              </a:ext>
            </a:extLst>
          </p:cNvPr>
          <p:cNvSpPr/>
          <p:nvPr/>
        </p:nvSpPr>
        <p:spPr>
          <a:xfrm>
            <a:off x="5122491" y="1537470"/>
            <a:ext cx="6539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Operator Mono SSm A"/>
              </a:rPr>
              <a:t>.container { </a:t>
            </a:r>
          </a:p>
          <a:p>
            <a:r>
              <a:rPr lang="en-US" b="1" dirty="0">
                <a:latin typeface="Operator Mono SSm A"/>
              </a:rPr>
              <a:t>	align-items: flex-start | flex-end | center | baseline | stretch; </a:t>
            </a:r>
          </a:p>
          <a:p>
            <a:r>
              <a:rPr lang="en-US" b="1" dirty="0">
                <a:latin typeface="Operator Mono SSm A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913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801F-9CE4-4497-B4A2-C3EF546A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ALIGN-CONTENT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10B3B-B187-4CD5-A20C-028A9A4F1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89" y="1264555"/>
            <a:ext cx="4439270" cy="53442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A72CBA-FD8A-4AC3-B415-D5B85B5FD253}"/>
              </a:ext>
            </a:extLst>
          </p:cNvPr>
          <p:cNvSpPr/>
          <p:nvPr/>
        </p:nvSpPr>
        <p:spPr>
          <a:xfrm>
            <a:off x="5110585" y="17276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Operator Mono SSm A"/>
              </a:rPr>
              <a:t>.container { </a:t>
            </a:r>
          </a:p>
          <a:p>
            <a:r>
              <a:rPr lang="en-US" b="1" dirty="0">
                <a:latin typeface="Operator Mono SSm A"/>
              </a:rPr>
              <a:t>	align-content: flex-start | flex-end | center | space-					between | space-around | stretch; </a:t>
            </a:r>
          </a:p>
          <a:p>
            <a:r>
              <a:rPr lang="en-US" b="1" dirty="0">
                <a:latin typeface="Operator Mono SSm A"/>
              </a:rPr>
              <a:t>}</a:t>
            </a:r>
            <a:endParaRPr lang="en-US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DC5D92-BEE5-4D3A-891B-20CC4E358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829" y="3751089"/>
            <a:ext cx="713681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26979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Whitney SSm A"/>
              </a:rPr>
              <a:t>This aligns a flex container's lines within when there is extra space in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Whitney SSm A"/>
              </a:rPr>
              <a:t>the cross-axis, similar to how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 SSm A"/>
              </a:rPr>
              <a:t>justify-content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Whitney SSm A"/>
              </a:rPr>
              <a:t> aligns individual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Whitney SSm A"/>
              </a:rPr>
              <a:t>items within the main-axis.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Whitney SSm A"/>
                <a:sym typeface="Wingdings" panose="05000000000000000000" pitchFamily="2" charset="2"/>
              </a:rPr>
              <a:t>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Whitney SSm A"/>
              </a:rPr>
              <a:t>Note: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Whitney SSm A"/>
              </a:rPr>
              <a:t> this property has no effect when there is only one line of flex items.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9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2CDC-3883-4079-8941-BE50A8E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000" b="1" dirty="0"/>
              <a:t>Properties for the Children</a:t>
            </a:r>
            <a:br>
              <a:rPr lang="en-GB" sz="4000" b="1" dirty="0"/>
            </a:br>
            <a:r>
              <a:rPr lang="en-GB" sz="4000" b="1" dirty="0"/>
              <a:t>(flex items)</a:t>
            </a:r>
            <a:br>
              <a:rPr lang="en-GB" sz="4000" b="1" dirty="0"/>
            </a:b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275A3-FD10-4EB0-A97D-AF5D27FDECAE}"/>
              </a:ext>
            </a:extLst>
          </p:cNvPr>
          <p:cNvSpPr txBox="1"/>
          <p:nvPr/>
        </p:nvSpPr>
        <p:spPr>
          <a:xfrm>
            <a:off x="5319358" y="2706232"/>
            <a:ext cx="34588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1- Order</a:t>
            </a:r>
          </a:p>
          <a:p>
            <a:endParaRPr lang="en-US" sz="2000" b="1" dirty="0"/>
          </a:p>
          <a:p>
            <a:r>
              <a:rPr lang="en-US" sz="2000" b="1" dirty="0"/>
              <a:t>2- Flex-grow</a:t>
            </a:r>
          </a:p>
          <a:p>
            <a:endParaRPr lang="en-US" sz="2000" b="1" dirty="0"/>
          </a:p>
          <a:p>
            <a:r>
              <a:rPr lang="en-US" sz="2000" b="1" dirty="0"/>
              <a:t>3- Flex-shrink</a:t>
            </a:r>
          </a:p>
          <a:p>
            <a:endParaRPr lang="en-US" sz="2000" b="1" dirty="0"/>
          </a:p>
          <a:p>
            <a:r>
              <a:rPr lang="en-US" sz="2000" b="1" dirty="0"/>
              <a:t>4- Align-self</a:t>
            </a:r>
          </a:p>
        </p:txBody>
      </p:sp>
    </p:spTree>
    <p:extLst>
      <p:ext uri="{BB962C8B-B14F-4D97-AF65-F5344CB8AC3E}">
        <p14:creationId xmlns:p14="http://schemas.microsoft.com/office/powerpoint/2010/main" val="322332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1315-E3BF-4600-B423-D50CC08F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79881-E95A-4093-A459-84A261DD0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78" y="1264555"/>
            <a:ext cx="5339300" cy="39435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5D1A3E-E221-4E5A-A0DC-1B07C2C083FE}"/>
              </a:ext>
            </a:extLst>
          </p:cNvPr>
          <p:cNvSpPr/>
          <p:nvPr/>
        </p:nvSpPr>
        <p:spPr>
          <a:xfrm>
            <a:off x="5937251" y="1535668"/>
            <a:ext cx="4783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Operator Mono SSm A"/>
              </a:rPr>
              <a:t>.item { </a:t>
            </a:r>
          </a:p>
          <a:p>
            <a:r>
              <a:rPr lang="en-GB" b="1" dirty="0">
                <a:latin typeface="Operator Mono SSm A"/>
              </a:rPr>
              <a:t>	order: &lt;integer&gt;; </a:t>
            </a:r>
            <a:r>
              <a:rPr lang="en-GB" b="1" dirty="0">
                <a:solidFill>
                  <a:srgbClr val="C00000"/>
                </a:solidFill>
                <a:latin typeface="Operator Mono SSm A"/>
              </a:rPr>
              <a:t>/* default is 0 */ </a:t>
            </a:r>
          </a:p>
          <a:p>
            <a:r>
              <a:rPr lang="en-GB" b="1" dirty="0">
                <a:latin typeface="Operator Mono SSm A"/>
              </a:rPr>
              <a:t>}</a:t>
            </a:r>
            <a:endParaRPr lang="en-US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339D3E-1CD7-456B-AA96-4A234397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150" y="3370556"/>
            <a:ext cx="5964219" cy="147732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Operator Mono SSm A"/>
              </a:rPr>
              <a:t>The order property specifies the order of a flexible item relative to the rest of the flexible items inside the same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Operator Mono SSm A"/>
                <a:sym typeface="Wingdings" panose="05000000000000000000" pitchFamily="2" charset="2"/>
              </a:rPr>
              <a:t>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Operator Mono SSm A"/>
              </a:rPr>
              <a:t>Note: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Operator Mono SSm A"/>
              </a:rPr>
              <a:t> If the element is not a flexible item, the order property has no effect.</a:t>
            </a:r>
          </a:p>
        </p:txBody>
      </p:sp>
    </p:spTree>
    <p:extLst>
      <p:ext uri="{BB962C8B-B14F-4D97-AF65-F5344CB8AC3E}">
        <p14:creationId xmlns:p14="http://schemas.microsoft.com/office/powerpoint/2010/main" val="92376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3FF7-73EF-4F2E-B6E9-89C64BD1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FLEX-GROW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F677D-5106-4E08-9EBC-52003D55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01" y="1264555"/>
            <a:ext cx="5612777" cy="22086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B7944F-535B-462C-9D8C-61B9AA028BA1}"/>
              </a:ext>
            </a:extLst>
          </p:cNvPr>
          <p:cNvSpPr/>
          <p:nvPr/>
        </p:nvSpPr>
        <p:spPr>
          <a:xfrm>
            <a:off x="6631257" y="1809277"/>
            <a:ext cx="42055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Operator Mono SSm A"/>
              </a:rPr>
              <a:t>.item { </a:t>
            </a:r>
          </a:p>
          <a:p>
            <a:r>
              <a:rPr lang="en-GB" b="1" dirty="0">
                <a:latin typeface="Operator Mono SSm A"/>
              </a:rPr>
              <a:t>	flex-grow: &lt;number&gt;; </a:t>
            </a:r>
            <a:r>
              <a:rPr lang="en-GB" b="1" dirty="0">
                <a:solidFill>
                  <a:srgbClr val="C00000"/>
                </a:solidFill>
                <a:latin typeface="Operator Mono SSm A"/>
              </a:rPr>
              <a:t>/* default 0 */</a:t>
            </a:r>
            <a:r>
              <a:rPr lang="en-GB" b="1" dirty="0">
                <a:latin typeface="Operator Mono SSm A"/>
              </a:rPr>
              <a:t> </a:t>
            </a:r>
          </a:p>
          <a:p>
            <a:r>
              <a:rPr lang="en-GB" b="1" dirty="0">
                <a:latin typeface="Operator Mono SSm A"/>
              </a:rPr>
              <a:t>}</a:t>
            </a:r>
            <a:endParaRPr lang="en-US" b="1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FC79117-44E0-48B7-B8BC-E44600E1A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5" y="3729797"/>
            <a:ext cx="10582342" cy="175432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Operator Mono SSm A"/>
              </a:rPr>
              <a:t>The flex-grow property specifies how much the item will grow relative to the rest of the flexible items inside the same container.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1" u="none" strike="noStrike" cap="none" normalizeH="0" baseline="0" dirty="0">
              <a:ln>
                <a:noFill/>
              </a:ln>
              <a:effectLst/>
              <a:latin typeface="Operator Mono SSm 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Operator Mono SSm A"/>
              </a:rPr>
              <a:t>Note: If the element is not a flexible item, the flex-grow property has no effect.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endParaRPr lang="en-US" altLang="en-US" b="1" i="1" dirty="0">
              <a:latin typeface="Operator Mono SSm 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Operator Mono SSm A"/>
              </a:rPr>
              <a:t>Negative numbers are inva</a:t>
            </a:r>
            <a:r>
              <a:rPr lang="en-US" altLang="en-US" b="1" i="1" dirty="0">
                <a:latin typeface="Operator Mono SSm A"/>
              </a:rPr>
              <a:t>lid !</a:t>
            </a:r>
            <a:endParaRPr kumimoji="0" lang="en-US" altLang="en-US" b="1" i="1" u="none" strike="noStrike" cap="none" normalizeH="0" baseline="0" dirty="0">
              <a:ln>
                <a:noFill/>
              </a:ln>
              <a:effectLst/>
              <a:latin typeface="Operator Mono SSm A"/>
            </a:endParaRPr>
          </a:p>
        </p:txBody>
      </p:sp>
    </p:spTree>
    <p:extLst>
      <p:ext uri="{BB962C8B-B14F-4D97-AF65-F5344CB8AC3E}">
        <p14:creationId xmlns:p14="http://schemas.microsoft.com/office/powerpoint/2010/main" val="4350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DE4-E8F6-4D27-8D1D-3B82716D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FLEX-SHRINK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D5025-0A78-42FB-9E69-A180E8C28086}"/>
              </a:ext>
            </a:extLst>
          </p:cNvPr>
          <p:cNvSpPr/>
          <p:nvPr/>
        </p:nvSpPr>
        <p:spPr>
          <a:xfrm>
            <a:off x="2592924" y="1905000"/>
            <a:ext cx="4571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Operator Mono SSm A"/>
              </a:rPr>
              <a:t>.item { </a:t>
            </a:r>
          </a:p>
          <a:p>
            <a:r>
              <a:rPr lang="en-GB" b="1" dirty="0">
                <a:latin typeface="Operator Mono SSm A"/>
              </a:rPr>
              <a:t>	flex-shrink: &lt;number&gt;; </a:t>
            </a:r>
            <a:r>
              <a:rPr lang="en-GB" b="1" dirty="0">
                <a:solidFill>
                  <a:srgbClr val="C00000"/>
                </a:solidFill>
                <a:latin typeface="Operator Mono SSm A"/>
              </a:rPr>
              <a:t>/* default 1 */ </a:t>
            </a:r>
          </a:p>
          <a:p>
            <a:r>
              <a:rPr lang="en-GB" b="1" dirty="0">
                <a:latin typeface="Operator Mono SSm A"/>
              </a:rPr>
              <a:t>}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C24B7-B328-4415-9F88-C37BE1D8640E}"/>
              </a:ext>
            </a:extLst>
          </p:cNvPr>
          <p:cNvSpPr/>
          <p:nvPr/>
        </p:nvSpPr>
        <p:spPr>
          <a:xfrm>
            <a:off x="2592924" y="3706505"/>
            <a:ext cx="61273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b="1" dirty="0">
                <a:solidFill>
                  <a:srgbClr val="000000"/>
                </a:solidFill>
                <a:latin typeface="Operator Mono SSm A"/>
              </a:rPr>
              <a:t>This defines the ability for a flex item to shrink if necessary.</a:t>
            </a:r>
          </a:p>
          <a:p>
            <a:endParaRPr lang="en-GB" b="1" dirty="0">
              <a:solidFill>
                <a:srgbClr val="000000"/>
              </a:solidFill>
              <a:latin typeface="Operator Mono SSm A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b="1" dirty="0">
                <a:solidFill>
                  <a:srgbClr val="000000"/>
                </a:solidFill>
                <a:latin typeface="Operator Mono SSm A"/>
              </a:rPr>
              <a:t>Negative numbers are invalid</a:t>
            </a:r>
            <a:endParaRPr lang="en-US" b="1" dirty="0">
              <a:latin typeface="Operator Mono SSm A"/>
            </a:endParaRPr>
          </a:p>
        </p:txBody>
      </p:sp>
    </p:spTree>
    <p:extLst>
      <p:ext uri="{BB962C8B-B14F-4D97-AF65-F5344CB8AC3E}">
        <p14:creationId xmlns:p14="http://schemas.microsoft.com/office/powerpoint/2010/main" val="137433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5849-B6B8-49E7-858F-83A2B236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ALIGN-SELF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66BAF-CACF-421D-8C60-B809DD7D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9" y="1264555"/>
            <a:ext cx="4090173" cy="27376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C6B1E1-25E9-40CC-9C3B-DDB777CD692D}"/>
              </a:ext>
            </a:extLst>
          </p:cNvPr>
          <p:cNvSpPr/>
          <p:nvPr/>
        </p:nvSpPr>
        <p:spPr>
          <a:xfrm>
            <a:off x="5093086" y="15818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Operator Mono SSm A"/>
              </a:rPr>
              <a:t>.item { </a:t>
            </a:r>
          </a:p>
          <a:p>
            <a:r>
              <a:rPr lang="en-US" b="1" dirty="0">
                <a:latin typeface="Operator Mono SSm A"/>
              </a:rPr>
              <a:t>	align-self: auto | flex-start | flex-end | </a:t>
            </a:r>
          </a:p>
          <a:p>
            <a:r>
              <a:rPr lang="en-US" b="1" dirty="0">
                <a:latin typeface="Operator Mono SSm A"/>
              </a:rPr>
              <a:t>			center | baseline | stretch; </a:t>
            </a:r>
          </a:p>
          <a:p>
            <a:r>
              <a:rPr lang="en-US" b="1" dirty="0">
                <a:latin typeface="Operator Mono SSm A"/>
              </a:rPr>
              <a:t>}</a:t>
            </a:r>
            <a:endParaRPr lang="en-US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D04E47-4734-4596-AAAE-80849AF4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086" y="3675060"/>
            <a:ext cx="7055767" cy="55399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26979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 SSm A"/>
              </a:rPr>
              <a:t>This allows the default alignment (or the one specified by align-items)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 SSm A"/>
              </a:rPr>
              <a:t>to be overridden for individual flex items.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rator Mono SSm 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10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F9BA-ADE8-4E3B-848D-18651ED0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524660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WHAT IS A FLEXBOX ?</a:t>
            </a: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r>
              <a:rPr lang="en-US" sz="3200" b="1" dirty="0"/>
              <a:t>Flexbox: </a:t>
            </a:r>
            <a:r>
              <a:rPr lang="en-US" sz="3200" dirty="0"/>
              <a:t>is an easy and clean way to arrange an items within a container</a:t>
            </a: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934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7BDE-123B-4858-9824-672787E9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3363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ADVANTAGES OF FLEXBOX…</a:t>
            </a: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dirty="0"/>
            </a:b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25D4A-289B-4F9E-87B8-6FD841D92E0B}"/>
              </a:ext>
            </a:extLst>
          </p:cNvPr>
          <p:cNvSpPr txBox="1"/>
          <p:nvPr/>
        </p:nvSpPr>
        <p:spPr>
          <a:xfrm>
            <a:off x="2591200" y="2160104"/>
            <a:ext cx="89116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Responsive and mobile friendly</a:t>
            </a:r>
          </a:p>
          <a:p>
            <a:br>
              <a:rPr lang="en-US" sz="3200" dirty="0"/>
            </a:br>
            <a:r>
              <a:rPr lang="en-US" sz="3200" dirty="0"/>
              <a:t>- Positioning child elements is MUCH easier</a:t>
            </a:r>
          </a:p>
          <a:p>
            <a:br>
              <a:rPr lang="en-US" sz="3200" dirty="0"/>
            </a:br>
            <a:r>
              <a:rPr lang="en-US" sz="3200" dirty="0"/>
              <a:t>- Order of elements can easily be changed                    	without editing the source HTML</a:t>
            </a:r>
          </a:p>
        </p:txBody>
      </p:sp>
    </p:spTree>
    <p:extLst>
      <p:ext uri="{BB962C8B-B14F-4D97-AF65-F5344CB8AC3E}">
        <p14:creationId xmlns:p14="http://schemas.microsoft.com/office/powerpoint/2010/main" val="312513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492-75D1-4604-AA36-F7943DE9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Basics &amp;Terminology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02DFB-E475-4883-BCF4-3D297E70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600" y="2113720"/>
            <a:ext cx="8265956" cy="351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4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512D0C4-D824-422A-96C0-F61F6500B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4537" y="812899"/>
            <a:ext cx="10962925" cy="523220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26979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main axis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of a flex container is the primary axis along which flex items are laid out.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Beware, it is not necessarily horizontal; it depends on the flex-direction property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lang="en-GB" sz="2000" b="1" u="sng" dirty="0">
                <a:latin typeface="+mj-lt"/>
              </a:rPr>
              <a:t>main-start | main-end</a:t>
            </a:r>
            <a:r>
              <a:rPr lang="en-GB" sz="2000" dirty="0">
                <a:latin typeface="+mj-lt"/>
              </a:rPr>
              <a:t> - The flex items are placed within the container starting from </a:t>
            </a:r>
            <a:br>
              <a:rPr lang="en-GB" sz="2000" dirty="0">
                <a:latin typeface="+mj-lt"/>
              </a:rPr>
            </a:br>
            <a:r>
              <a:rPr lang="en-GB" sz="2000" dirty="0">
                <a:latin typeface="+mj-lt"/>
              </a:rPr>
              <a:t>main-start and going to main-end</a:t>
            </a:r>
            <a:br>
              <a:rPr lang="en-GB" sz="2000" dirty="0">
                <a:latin typeface="+mj-lt"/>
              </a:rPr>
            </a:br>
            <a:br>
              <a:rPr lang="en-GB" sz="2000" dirty="0">
                <a:latin typeface="+mj-lt"/>
              </a:rPr>
            </a:br>
            <a:r>
              <a:rPr lang="en-GB" sz="2000" b="1" u="sng" dirty="0">
                <a:latin typeface="+mj-lt"/>
              </a:rPr>
              <a:t>main size</a:t>
            </a:r>
            <a:r>
              <a:rPr lang="en-GB" sz="2000" dirty="0">
                <a:latin typeface="+mj-lt"/>
              </a:rPr>
              <a:t> - A flex item's width or height</a:t>
            </a:r>
            <a:br>
              <a:rPr lang="en-GB" sz="2000" dirty="0">
                <a:latin typeface="+mj-lt"/>
              </a:rPr>
            </a:br>
            <a:br>
              <a:rPr lang="en-GB" sz="2000" dirty="0">
                <a:latin typeface="+mj-lt"/>
              </a:rPr>
            </a:br>
            <a:r>
              <a:rPr lang="en-GB" sz="2000" b="1" u="sng" dirty="0">
                <a:latin typeface="+mj-lt"/>
              </a:rPr>
              <a:t>cross axis</a:t>
            </a:r>
            <a:r>
              <a:rPr lang="en-GB" sz="2000" dirty="0">
                <a:latin typeface="+mj-lt"/>
              </a:rPr>
              <a:t> - The axis perpendicular to the main axis is called the cross axis. Its direction </a:t>
            </a:r>
            <a:br>
              <a:rPr lang="en-GB" sz="2000" dirty="0">
                <a:latin typeface="+mj-lt"/>
              </a:rPr>
            </a:br>
            <a:r>
              <a:rPr lang="en-GB" sz="2000" dirty="0">
                <a:latin typeface="+mj-lt"/>
              </a:rPr>
              <a:t>depends on the main </a:t>
            </a:r>
            <a:br>
              <a:rPr lang="en-GB" sz="2000" dirty="0">
                <a:latin typeface="+mj-lt"/>
              </a:rPr>
            </a:br>
            <a:r>
              <a:rPr lang="en-GB" sz="2000" dirty="0">
                <a:latin typeface="+mj-lt"/>
              </a:rPr>
              <a:t>axis direction.</a:t>
            </a:r>
            <a:br>
              <a:rPr lang="en-GB" sz="2000" dirty="0">
                <a:latin typeface="+mj-lt"/>
              </a:rPr>
            </a:br>
            <a:br>
              <a:rPr lang="en-GB" sz="2000" dirty="0">
                <a:latin typeface="+mj-lt"/>
              </a:rPr>
            </a:br>
            <a:r>
              <a:rPr lang="en-GB" sz="2000" b="1" u="sng" dirty="0">
                <a:latin typeface="+mj-lt"/>
              </a:rPr>
              <a:t>cross-start | cross-end</a:t>
            </a:r>
            <a:r>
              <a:rPr lang="en-GB" sz="2000" dirty="0">
                <a:latin typeface="+mj-lt"/>
              </a:rPr>
              <a:t> - Flex lines are filled with items and placed into the container </a:t>
            </a:r>
            <a:br>
              <a:rPr lang="en-GB" sz="2000" dirty="0">
                <a:latin typeface="+mj-lt"/>
              </a:rPr>
            </a:br>
            <a:r>
              <a:rPr lang="en-GB" sz="2000" dirty="0">
                <a:latin typeface="+mj-lt"/>
              </a:rPr>
              <a:t>starting on the cross-start side of  the flex container and going toward the cross-end side.</a:t>
            </a:r>
            <a:br>
              <a:rPr lang="en-GB" sz="2000" dirty="0">
                <a:latin typeface="+mj-lt"/>
              </a:rPr>
            </a:br>
            <a:br>
              <a:rPr lang="en-GB" sz="2000" dirty="0">
                <a:latin typeface="+mj-lt"/>
              </a:rPr>
            </a:br>
            <a:r>
              <a:rPr lang="en-GB" sz="2000" b="1" u="sng" dirty="0">
                <a:latin typeface="+mj-lt"/>
              </a:rPr>
              <a:t>cross size</a:t>
            </a:r>
            <a:r>
              <a:rPr lang="en-GB" sz="2000" dirty="0">
                <a:latin typeface="+mj-lt"/>
              </a:rPr>
              <a:t> - The width or height of a flex item</a:t>
            </a:r>
            <a:br>
              <a:rPr lang="en-GB" sz="2000" dirty="0">
                <a:latin typeface="+mj-lt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968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97300-935A-4DCC-AACA-37F880A42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754"/>
          <a:stretch/>
        </p:blipFill>
        <p:spPr>
          <a:xfrm>
            <a:off x="518763" y="1819334"/>
            <a:ext cx="4906060" cy="2063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91E4B9-553C-4676-9C22-CB31E1A4C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342"/>
          <a:stretch/>
        </p:blipFill>
        <p:spPr>
          <a:xfrm>
            <a:off x="6592193" y="1819334"/>
            <a:ext cx="4877481" cy="187802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09CEDF-B92F-4970-8341-3D77E30864C6}"/>
              </a:ext>
            </a:extLst>
          </p:cNvPr>
          <p:cNvCxnSpPr/>
          <p:nvPr/>
        </p:nvCxnSpPr>
        <p:spPr>
          <a:xfrm>
            <a:off x="5813946" y="832513"/>
            <a:ext cx="0" cy="526803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75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C96A-580D-4587-BA07-E435E55D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000" b="1" dirty="0"/>
              <a:t>Properties for the Parent</a:t>
            </a:r>
            <a:br>
              <a:rPr lang="en-GB" sz="4000" b="1" dirty="0"/>
            </a:br>
            <a:r>
              <a:rPr lang="en-GB" sz="4000" b="1" dirty="0"/>
              <a:t>(flex container)</a:t>
            </a:r>
            <a:br>
              <a:rPr lang="en-GB" sz="4000" b="1" dirty="0"/>
            </a:b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EC4EC-FA8E-4CA3-9C58-89B0B5A928ED}"/>
              </a:ext>
            </a:extLst>
          </p:cNvPr>
          <p:cNvSpPr txBox="1"/>
          <p:nvPr/>
        </p:nvSpPr>
        <p:spPr>
          <a:xfrm>
            <a:off x="4890053" y="2650435"/>
            <a:ext cx="31937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1- Flex-direction</a:t>
            </a:r>
          </a:p>
          <a:p>
            <a:endParaRPr lang="en-US" sz="2000" b="1" dirty="0"/>
          </a:p>
          <a:p>
            <a:r>
              <a:rPr lang="en-US" sz="2000" b="1" dirty="0"/>
              <a:t>2- Flex-wrap</a:t>
            </a:r>
          </a:p>
          <a:p>
            <a:endParaRPr lang="en-US" sz="2000" b="1" dirty="0"/>
          </a:p>
          <a:p>
            <a:r>
              <a:rPr lang="en-US" sz="2000" b="1" dirty="0"/>
              <a:t>3- Justify-content</a:t>
            </a:r>
          </a:p>
          <a:p>
            <a:endParaRPr lang="en-US" sz="2000" b="1" dirty="0"/>
          </a:p>
          <a:p>
            <a:r>
              <a:rPr lang="en-US" sz="2000" b="1" dirty="0"/>
              <a:t>4- Align-items</a:t>
            </a:r>
          </a:p>
          <a:p>
            <a:endParaRPr lang="en-US" sz="2000" b="1" dirty="0"/>
          </a:p>
          <a:p>
            <a:r>
              <a:rPr lang="en-US" sz="2000" b="1" dirty="0"/>
              <a:t>5- Align-content</a:t>
            </a:r>
          </a:p>
        </p:txBody>
      </p:sp>
    </p:spTree>
    <p:extLst>
      <p:ext uri="{BB962C8B-B14F-4D97-AF65-F5344CB8AC3E}">
        <p14:creationId xmlns:p14="http://schemas.microsoft.com/office/powerpoint/2010/main" val="334984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7FBA-BE3B-4F59-8027-EC04941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FLEX-DIRETION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4302E-A57C-41CF-94AD-62555275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16" y="1745377"/>
            <a:ext cx="6214927" cy="2283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ACF723-94EB-4657-AAE9-0F225E8FF8B0}"/>
              </a:ext>
            </a:extLst>
          </p:cNvPr>
          <p:cNvSpPr txBox="1"/>
          <p:nvPr/>
        </p:nvSpPr>
        <p:spPr>
          <a:xfrm>
            <a:off x="2592924" y="4424086"/>
            <a:ext cx="8123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.container { </a:t>
            </a:r>
          </a:p>
          <a:p>
            <a:r>
              <a:rPr lang="en-US" sz="2000" b="1" dirty="0"/>
              <a:t>   flex-direction: row | row-reverse | column | column-reverse; </a:t>
            </a:r>
          </a:p>
          <a:p>
            <a:r>
              <a:rPr lang="en-US" sz="2000" b="1" dirty="0"/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99F732-64AD-4594-AA62-6141D6B3DC06}"/>
              </a:ext>
            </a:extLst>
          </p:cNvPr>
          <p:cNvCxnSpPr/>
          <p:nvPr/>
        </p:nvCxnSpPr>
        <p:spPr>
          <a:xfrm flipV="1">
            <a:off x="4704522" y="5149928"/>
            <a:ext cx="92765" cy="601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291979-7FFB-40A3-A436-71937CBED045}"/>
              </a:ext>
            </a:extLst>
          </p:cNvPr>
          <p:cNvSpPr txBox="1"/>
          <p:nvPr/>
        </p:nvSpPr>
        <p:spPr>
          <a:xfrm>
            <a:off x="4194313" y="5755660"/>
            <a:ext cx="102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Default </a:t>
            </a:r>
          </a:p>
        </p:txBody>
      </p:sp>
    </p:spTree>
    <p:extLst>
      <p:ext uri="{BB962C8B-B14F-4D97-AF65-F5344CB8AC3E}">
        <p14:creationId xmlns:p14="http://schemas.microsoft.com/office/powerpoint/2010/main" val="369408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C9B7-6679-445E-BABC-E6F08611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FLEX-WRAP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34B8E-BD85-47A5-A52A-23553C04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44" y="1551796"/>
            <a:ext cx="5908652" cy="2742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34FF94-E184-4F01-A5AD-835ABEBF6E71}"/>
              </a:ext>
            </a:extLst>
          </p:cNvPr>
          <p:cNvSpPr txBox="1"/>
          <p:nvPr/>
        </p:nvSpPr>
        <p:spPr>
          <a:xfrm>
            <a:off x="2592924" y="4612310"/>
            <a:ext cx="6365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.container{ </a:t>
            </a:r>
          </a:p>
          <a:p>
            <a:r>
              <a:rPr lang="en-US" sz="2000" b="1" dirty="0"/>
              <a:t>	flex-wrap: </a:t>
            </a:r>
            <a:r>
              <a:rPr lang="en-US" sz="2000" b="1" dirty="0" err="1"/>
              <a:t>nowrap</a:t>
            </a:r>
            <a:r>
              <a:rPr lang="en-US" sz="2000" b="1" dirty="0"/>
              <a:t> | wrap | wrap-reverse; </a:t>
            </a:r>
          </a:p>
          <a:p>
            <a:r>
              <a:rPr lang="en-US" sz="2000" b="1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5AA0BC-27AB-404A-95FD-959086B0109E}"/>
              </a:ext>
            </a:extLst>
          </p:cNvPr>
          <p:cNvCxnSpPr/>
          <p:nvPr/>
        </p:nvCxnSpPr>
        <p:spPr>
          <a:xfrm flipV="1">
            <a:off x="3790122" y="5306204"/>
            <a:ext cx="649356" cy="55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86916B-1634-417A-BE16-7457C71E89BF}"/>
              </a:ext>
            </a:extLst>
          </p:cNvPr>
          <p:cNvSpPr txBox="1"/>
          <p:nvPr/>
        </p:nvSpPr>
        <p:spPr>
          <a:xfrm>
            <a:off x="2009894" y="5737092"/>
            <a:ext cx="2411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(default): all flex items will be on one line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A09D06-4401-4342-BF48-7EF269F88998}"/>
              </a:ext>
            </a:extLst>
          </p:cNvPr>
          <p:cNvCxnSpPr/>
          <p:nvPr/>
        </p:nvCxnSpPr>
        <p:spPr>
          <a:xfrm flipV="1">
            <a:off x="5553570" y="5291853"/>
            <a:ext cx="649356" cy="55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0EC9A1-B0ED-4951-B132-828E6A7089B9}"/>
              </a:ext>
            </a:extLst>
          </p:cNvPr>
          <p:cNvSpPr txBox="1"/>
          <p:nvPr/>
        </p:nvSpPr>
        <p:spPr>
          <a:xfrm>
            <a:off x="4569749" y="5708079"/>
            <a:ext cx="2411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flex items will wrap onto multiple lines, from top to bottom.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5AA764-1082-4A2D-AC46-D65F7BBB74E6}"/>
              </a:ext>
            </a:extLst>
          </p:cNvPr>
          <p:cNvCxnSpPr/>
          <p:nvPr/>
        </p:nvCxnSpPr>
        <p:spPr>
          <a:xfrm flipV="1">
            <a:off x="7427844" y="5277502"/>
            <a:ext cx="649356" cy="55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1D6583-051F-4602-BC31-740F4AF55C37}"/>
              </a:ext>
            </a:extLst>
          </p:cNvPr>
          <p:cNvSpPr txBox="1"/>
          <p:nvPr/>
        </p:nvSpPr>
        <p:spPr>
          <a:xfrm>
            <a:off x="6992339" y="5722430"/>
            <a:ext cx="2411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flex items will wrap onto multiple lines from bottom to top.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053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</TotalTime>
  <Words>234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Baskerville Old Face</vt:lpstr>
      <vt:lpstr>Century Gothic</vt:lpstr>
      <vt:lpstr>Operator Mono SSm A</vt:lpstr>
      <vt:lpstr>Whitney SSm A</vt:lpstr>
      <vt:lpstr>Wingdings</vt:lpstr>
      <vt:lpstr>Wingdings 3</vt:lpstr>
      <vt:lpstr>Wisp</vt:lpstr>
      <vt:lpstr>FLEXBOX  (FlexibleBox)</vt:lpstr>
      <vt:lpstr>WHAT IS A FLEXBOX ?   Flexbox: is an easy and clean way to arrange an items within a container   </vt:lpstr>
      <vt:lpstr>ADVANTAGES OF FLEXBOX…    </vt:lpstr>
      <vt:lpstr>Basics &amp;Terminology</vt:lpstr>
      <vt:lpstr>The main axis of a flex container is the primary axis along which flex items are laid out.  Beware, it is not necessarily horizontal; it depends on the flex-direction property   main-start | main-end - The flex items are placed within the container starting from  main-start and going to main-end  main size - A flex item's width or height  cross axis - The axis perpendicular to the main axis is called the cross axis. Its direction  depends on the main  axis direction.  cross-start | cross-end - Flex lines are filled with items and placed into the container  starting on the cross-start side of  the flex container and going toward the cross-end side.  cross size - The width or height of a flex item </vt:lpstr>
      <vt:lpstr>PowerPoint Presentation</vt:lpstr>
      <vt:lpstr>Properties for the Parent (flex container) </vt:lpstr>
      <vt:lpstr>FLEX-DIRETION</vt:lpstr>
      <vt:lpstr>FLEX-WRAP</vt:lpstr>
      <vt:lpstr>JUSTIFY-CONTENT</vt:lpstr>
      <vt:lpstr>ALIGN-ITEMS</vt:lpstr>
      <vt:lpstr>ALIGN-CONTENT</vt:lpstr>
      <vt:lpstr>Properties for the Children (flex items) </vt:lpstr>
      <vt:lpstr>ORDER</vt:lpstr>
      <vt:lpstr>FLEX-GROW</vt:lpstr>
      <vt:lpstr>FLEX-SHRINK</vt:lpstr>
      <vt:lpstr>ALIGN-SELF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2018-04-03T12:50:34Z</dcterms:created>
  <dcterms:modified xsi:type="dcterms:W3CDTF">2018-04-05T06:48:22Z</dcterms:modified>
</cp:coreProperties>
</file>