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2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4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9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88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B42E-3BD9-4D64-81F2-D4F3425E3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439416"/>
            <a:ext cx="7766936" cy="989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Clean code in CSS</a:t>
            </a:r>
          </a:p>
        </p:txBody>
      </p:sp>
    </p:spTree>
    <p:extLst>
      <p:ext uri="{BB962C8B-B14F-4D97-AF65-F5344CB8AC3E}">
        <p14:creationId xmlns:p14="http://schemas.microsoft.com/office/powerpoint/2010/main" val="396018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F652-980D-4CF0-9028-D0A5879E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441-3972-4DE2-9779-FD42B944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CSS Shorthand means that instead of using different declarations for related properties you may use shorthand properties to combine those values By specifying a different number of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EA44C-C799-4CF1-8EB2-B11A360A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620" y="3347891"/>
            <a:ext cx="5558759" cy="27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136F-A108-40C0-87D9-6D644CA1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whitespace wisely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3171-D2AE-47C3-910D-1F7D0193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Whitespace, including spaces, tabs, and extra line breaks, is important for readability for CSS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whitespace effectively is great, and a recommended practice for easy-to-manage code, but be aware that the less whitespace you have, the smaller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B089-3C9D-4DCD-9AD8-3109C074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Prune frameworks and resets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9FE7-38CA-4361-BEBC-300E9047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a framework and/or a reset set of rules can help keep your work optimized, but they should not be accepted in their default state. Considering each declaration and cutting back on </a:t>
            </a:r>
            <a:r>
              <a:rPr lang="en-GB" dirty="0" err="1"/>
              <a:t>unneccessary</a:t>
            </a:r>
            <a:r>
              <a:rPr lang="en-GB" dirty="0"/>
              <a:t> ones can further help you keep your CSS files lean and readable.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1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717D-EA8C-4796-B4CA-7D5E1623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0ADB-0275-4F6D-88CF-CEEB9285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Another way to optimize your code is to separate layout-specific declarations from the rest of your rules and giving layout it’s own file, or at least it’s own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6274-41CA-48D3-B4BB-441D850F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Global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6938-C2AE-4113-A961-D89D0FA9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- Global selectors include </a:t>
            </a:r>
          </a:p>
          <a:p>
            <a:pPr marL="0" indent="0">
              <a:buNone/>
            </a:pPr>
            <a:r>
              <a:rPr lang="en-GB" dirty="0"/>
              <a:t>	1- the universal selector (*)</a:t>
            </a:r>
          </a:p>
          <a:p>
            <a:pPr marL="0" indent="0">
              <a:buNone/>
            </a:pPr>
            <a:r>
              <a:rPr lang="en-GB" dirty="0"/>
              <a:t>	2- element selectors such as p, button, and h1, </a:t>
            </a:r>
          </a:p>
          <a:p>
            <a:pPr marL="0" indent="0">
              <a:buNone/>
            </a:pPr>
            <a:r>
              <a:rPr lang="en-GB" dirty="0"/>
              <a:t>	3- attribute selectors such as [type=checkbox]. </a:t>
            </a:r>
          </a:p>
          <a:p>
            <a:pPr marL="0" indent="0">
              <a:buNone/>
            </a:pPr>
            <a:r>
              <a:rPr lang="en-GB" dirty="0"/>
              <a:t>- Style declarations applied to these selectors will be applied to every such element across the site</a:t>
            </a:r>
          </a:p>
          <a:p>
            <a:pPr marL="0" indent="0">
              <a:buNone/>
            </a:pPr>
            <a:r>
              <a:rPr lang="en-GB" dirty="0"/>
              <a:t>- Global styles and selectors are perfectly okay for resetting and normalizing default browser styles.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F2A9-E86E-4A77-ABE3-50A71F40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Using id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4127-C196-49F4-B40F-1FC73B6B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Because you can only have one element per id per document, rule sets that use id selectors are hard to repurpose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7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9FC4-DF80-4D87-80BF-EB797DB0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Semantic Class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29B7-B9A7-436B-B848-3FE34B1F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Class names should describe what the rule does or the type of content it affects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057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224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Clean code in CSS</vt:lpstr>
      <vt:lpstr>Use Shorthand</vt:lpstr>
      <vt:lpstr>Use whitespace wisely</vt:lpstr>
      <vt:lpstr>Prune frameworks and resets</vt:lpstr>
      <vt:lpstr>Separate your code</vt:lpstr>
      <vt:lpstr>Avoid Global Selectors</vt:lpstr>
      <vt:lpstr>Avoid Using id Selectors</vt:lpstr>
      <vt:lpstr>Use Semantic Class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in CSS</dc:title>
  <dc:creator>Windows User</dc:creator>
  <cp:lastModifiedBy>Windows User</cp:lastModifiedBy>
  <cp:revision>5</cp:revision>
  <dcterms:created xsi:type="dcterms:W3CDTF">2018-04-10T08:48:06Z</dcterms:created>
  <dcterms:modified xsi:type="dcterms:W3CDTF">2018-04-10T10:47:06Z</dcterms:modified>
</cp:coreProperties>
</file>